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a" ContentType="audio/x-ms-wma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30"/>
  </p:notesMasterIdLst>
  <p:sldIdLst>
    <p:sldId id="256" r:id="rId3"/>
    <p:sldId id="282" r:id="rId4"/>
    <p:sldId id="259" r:id="rId5"/>
    <p:sldId id="283" r:id="rId6"/>
    <p:sldId id="288" r:id="rId7"/>
    <p:sldId id="285" r:id="rId8"/>
    <p:sldId id="286" r:id="rId9"/>
    <p:sldId id="287" r:id="rId10"/>
    <p:sldId id="263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60" r:id="rId19"/>
    <p:sldId id="296" r:id="rId20"/>
    <p:sldId id="297" r:id="rId21"/>
    <p:sldId id="298" r:id="rId22"/>
    <p:sldId id="299" r:id="rId23"/>
    <p:sldId id="300" r:id="rId24"/>
    <p:sldId id="261" r:id="rId25"/>
    <p:sldId id="301" r:id="rId26"/>
    <p:sldId id="302" r:id="rId27"/>
    <p:sldId id="303" r:id="rId28"/>
    <p:sldId id="304" r:id="rId29"/>
  </p:sldIdLst>
  <p:sldSz cx="9144000" cy="5141913"/>
  <p:notesSz cx="6858000" cy="9144000"/>
  <p:custDataLst>
    <p:tags r:id="rId31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6">
          <p15:clr>
            <a:srgbClr val="A4A3A4"/>
          </p15:clr>
        </p15:guide>
        <p15:guide id="2" pos="2880">
          <p15:clr>
            <a:srgbClr val="A4A3A4"/>
          </p15:clr>
        </p15:guide>
        <p15:guide id="3" pos="960">
          <p15:clr>
            <a:srgbClr val="A4A3A4"/>
          </p15:clr>
        </p15:guide>
        <p15:guide id="4" pos="3840">
          <p15:clr>
            <a:srgbClr val="A4A3A4"/>
          </p15:clr>
        </p15:guide>
        <p15:guide id="5" pos="480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725F42"/>
    <a:srgbClr val="957B55"/>
    <a:srgbClr val="FFFFFF"/>
    <a:srgbClr val="8871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6"/>
  </p:normalViewPr>
  <p:slideViewPr>
    <p:cSldViewPr>
      <p:cViewPr varScale="1">
        <p:scale>
          <a:sx n="149" d="100"/>
          <a:sy n="149" d="100"/>
        </p:scale>
        <p:origin x="560" y="176"/>
      </p:cViewPr>
      <p:guideLst>
        <p:guide orient="horz" pos="2186"/>
        <p:guide pos="2880"/>
        <p:guide pos="960"/>
        <p:guide pos="3840"/>
        <p:guide pos="480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198" cy="7619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成交额</c:v>
                </c:pt>
              </c:strCache>
            </c:strRef>
          </c:tx>
          <c:spPr>
            <a:solidFill>
              <a:srgbClr val="957B5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2016预测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1.1000000000000001</c:v>
                </c:pt>
                <c:pt idx="1">
                  <c:v>2.7</c:v>
                </c:pt>
                <c:pt idx="2">
                  <c:v>3.9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5E-4145-854D-C0A50E0EDF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使用人数</c:v>
                </c:pt>
              </c:strCache>
            </c:strRef>
          </c:tx>
          <c:spPr>
            <a:solidFill>
              <a:srgbClr val="725F4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2016预测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1.6</c:v>
                </c:pt>
                <c:pt idx="1">
                  <c:v>2.2999999999999998</c:v>
                </c:pt>
                <c:pt idx="2">
                  <c:v>4.7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5E-4145-854D-C0A50E0EDFA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市场份额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2016预测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0.6</c:v>
                </c:pt>
                <c:pt idx="1">
                  <c:v>3.2</c:v>
                </c:pt>
                <c:pt idx="2">
                  <c:v>3.6</c:v>
                </c:pt>
                <c:pt idx="3">
                  <c:v>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5E-4145-854D-C0A50E0EDF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4212480"/>
        <c:axId val="45717120"/>
      </c:barChart>
      <c:catAx>
        <c:axId val="104212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 smtId="429496729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5717120"/>
        <c:crosses val="autoZero"/>
        <c:auto val="0"/>
        <c:lblAlgn val="ctr"/>
        <c:lblOffset val="100"/>
        <c:noMultiLvlLbl val="0"/>
      </c:catAx>
      <c:valAx>
        <c:axId val="457171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4212480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 smtId="429496729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 smtId="429496729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 smtId="429496729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 smtId="4294967295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mtId="4294967295">
          <a:solidFill>
            <a:schemeClr val="tx1">
              <a:lumMod val="75000"/>
              <a:lumOff val="25000"/>
            </a:schemeClr>
          </a:solidFill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人数占比</c:v>
                </c:pt>
              </c:strCache>
            </c:strRef>
          </c:tx>
          <c:dPt>
            <c:idx val="0"/>
            <c:bubble3D val="0"/>
            <c:spPr>
              <a:solidFill>
                <a:schemeClr val="tx1">
                  <a:lumMod val="85000"/>
                  <a:lumOff val="1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79C-1242-8577-EEFEB83FEC43}"/>
              </c:ext>
            </c:extLst>
          </c:dPt>
          <c:dPt>
            <c:idx val="1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79C-1242-8577-EEFEB83FEC43}"/>
              </c:ext>
            </c:extLst>
          </c:dPt>
          <c:dPt>
            <c:idx val="2"/>
            <c:bubble3D val="0"/>
            <c:spPr>
              <a:solidFill>
                <a:srgbClr val="957B5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79C-1242-8577-EEFEB83FEC43}"/>
              </c:ext>
            </c:extLst>
          </c:dPt>
          <c:dPt>
            <c:idx val="3"/>
            <c:bubble3D val="0"/>
            <c:spPr>
              <a:solidFill>
                <a:srgbClr val="725F4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79C-1242-8577-EEFEB83FEC43}"/>
              </c:ext>
            </c:extLst>
          </c:dPt>
          <c:cat>
            <c:strRef>
              <c:f>Sheet1!$A$2:$A$5</c:f>
              <c:strCache>
                <c:ptCount val="4"/>
                <c:pt idx="0">
                  <c:v>手机</c:v>
                </c:pt>
                <c:pt idx="1">
                  <c:v>电视</c:v>
                </c:pt>
                <c:pt idx="2">
                  <c:v>PC</c:v>
                </c:pt>
                <c:pt idx="3">
                  <c:v>纸媒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79C-1242-8577-EEFEB83FEC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 smtId="429496729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725F4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951-C247-8DE7-FAFB2276C170}"/>
              </c:ext>
            </c:extLst>
          </c:dPt>
          <c:dPt>
            <c:idx val="1"/>
            <c:bubble3D val="0"/>
            <c:spPr>
              <a:solidFill>
                <a:srgbClr val="26262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951-C247-8DE7-FAFB2276C170}"/>
              </c:ext>
            </c:extLst>
          </c:dPt>
          <c:dPt>
            <c:idx val="2"/>
            <c:bubble3D val="0"/>
            <c:spPr>
              <a:solidFill>
                <a:srgbClr val="957B5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951-C247-8DE7-FAFB2276C170}"/>
              </c:ext>
            </c:extLst>
          </c:dPt>
          <c:dPt>
            <c:idx val="3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951-C247-8DE7-FAFB2276C170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0.4</c:v>
                </c:pt>
                <c:pt idx="1">
                  <c:v>0.3</c:v>
                </c:pt>
                <c:pt idx="2">
                  <c:v>0.2</c:v>
                </c:pt>
                <c:pt idx="3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951-C247-8DE7-FAFB2276C1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mtId="4294967295">
          <a:latin typeface="Arial" pitchFamily="34" charset="0"/>
          <a:ea typeface="微软雅黑" panose="020B0503020204020204" pitchFamily="34" charset="-122"/>
          <a:sym typeface="Arial" pitchFamily="34" charset="0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资金占比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725F4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E9F-A040-B8AE-6AE5F11B2635}"/>
              </c:ext>
            </c:extLst>
          </c:dPt>
          <c:dPt>
            <c:idx val="1"/>
            <c:bubble3D val="0"/>
            <c:spPr>
              <a:solidFill>
                <a:srgbClr val="957B5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E9F-A040-B8AE-6AE5F11B2635}"/>
              </c:ext>
            </c:extLst>
          </c:dPt>
          <c:dPt>
            <c:idx val="2"/>
            <c:bubble3D val="0"/>
            <c:spPr>
              <a:solidFill>
                <a:srgbClr val="26262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E9F-A040-B8AE-6AE5F11B2635}"/>
              </c:ext>
            </c:extLst>
          </c:dPt>
          <c:dPt>
            <c:idx val="3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E9F-A040-B8AE-6AE5F11B2635}"/>
              </c:ext>
            </c:extLst>
          </c:dPt>
          <c:cat>
            <c:strRef>
              <c:f>Sheet1!$A$2:$A$5</c:f>
              <c:strCache>
                <c:ptCount val="4"/>
                <c:pt idx="0">
                  <c:v>技术开发</c:v>
                </c:pt>
                <c:pt idx="1">
                  <c:v>推广费用</c:v>
                </c:pt>
                <c:pt idx="2">
                  <c:v>设计费用</c:v>
                </c:pt>
                <c:pt idx="3">
                  <c:v>人力成本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E9F-A040-B8AE-6AE5F11B26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7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 smtId="429496729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FBE330-7DFC-4C3E-9BCB-514BE80621FB}" type="datetimeFigureOut">
              <a:rPr lang="zh-CN" altLang="en-US" smtClean="0"/>
              <a:t>2020/1/28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537F2-B0A4-47B7-B719-8D6BFFC8A4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459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537F2-B0A4-47B7-B719-8D6BFFC8A44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397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537F2-B0A4-47B7-B719-8D6BFFC8A44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549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537F2-B0A4-47B7-B719-8D6BFFC8A44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40264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80723-9F1B-4347-9D80-43E962B2602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4117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80723-9F1B-4347-9D80-43E962B2602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5189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63C99-540B-4F80-8200-C5C7E25D63F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0592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63C99-540B-4F80-8200-C5C7E25D63F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18155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C32996-F069-49E4-8B8A-697B0C6A7AF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49419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537F2-B0A4-47B7-B719-8D6BFFC8A44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7878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80723-9F1B-4347-9D80-43E962B2602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4142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80723-9F1B-4347-9D80-43E962B2602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6536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63C99-540B-4F80-8200-C5C7E25D63F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0638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63C99-540B-4F80-8200-C5C7E25D63F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8916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63C99-540B-4F80-8200-C5C7E25D63F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49540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80723-9F1B-4347-9D80-43E962B2602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4585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80723-9F1B-4347-9D80-43E962B2602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80702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537F2-B0A4-47B7-B719-8D6BFFC8A44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2662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63C99-540B-4F80-8200-C5C7E25D63F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6670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80723-9F1B-4347-9D80-43E962B2602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8351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80723-9F1B-4347-9D80-43E962B2602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9339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80723-9F1B-4347-9D80-43E962B2602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61046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80723-9F1B-4347-9D80-43E962B2602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18975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537F2-B0A4-47B7-B719-8D6BFFC8A44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6857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63C99-540B-4F80-8200-C5C7E25D63F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01829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80723-9F1B-4347-9D80-43E962B2602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498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80723-9F1B-4347-9D80-43E962B2602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41620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537F2-B0A4-47B7-B719-8D6BFFC8A44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7210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025"/>
            <a:ext cx="7772400" cy="11017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3063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17703-6629-45D2-9F5A-578D51DD386D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FD9C7-6A2F-4026-82F8-0B6CB178A1CB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3588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39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9E1C83-F40B-4236-9C3B-C3B859A80DB9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2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2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2832A-3B88-446C-9203-40383E971D41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794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0363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794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0363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7408C-0A0F-4437-B74D-9A7501222EF3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18D3A-F2E2-4D03-BB3B-E8E46872082F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A9AE1-580E-457B-BBB8-D87F366FE965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7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63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13E5C-E7DA-48B9-A607-8E0784AF565A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598863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8788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4313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5B6D2-A864-4058-ABF0-DA59B0E3A5A8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3A99E-A2C4-498A-A9A3-7167C26FFB65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626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626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8C92A-A3B5-4B28-A661-99CBB2D0C211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6250666"/>
      </p:ext>
    </p:extLst>
  </p:cSld>
  <p:clrMapOvr>
    <a:masterClrMapping/>
  </p:clrMapOvr>
  <p:transition spd="slow">
    <p:push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7235797"/>
      </p:ext>
    </p:extLst>
  </p:cSld>
  <p:clrMapOvr>
    <a:masterClrMapping/>
  </p:clrMapOvr>
  <p:transition spd="slow">
    <p:push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9095219"/>
      </p:ext>
    </p:extLst>
  </p:cSld>
  <p:clrMapOvr>
    <a:masterClrMapping/>
  </p:clrMapOvr>
  <p:transition spd="slow">
    <p:push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0522998"/>
      </p:ext>
    </p:extLst>
  </p:cSld>
  <p:clrMapOvr>
    <a:masterClrMapping/>
  </p:clrMapOvr>
  <p:transition spd="slow">
    <p:push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379919"/>
      </p:ext>
    </p:extLst>
  </p:cSld>
  <p:clrMapOvr>
    <a:masterClrMapping/>
  </p:clrMapOvr>
  <p:transition spd="slow">
    <p:push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5340072"/>
      </p:ext>
    </p:extLst>
  </p:cSld>
  <p:clrMapOvr>
    <a:masterClrMapping/>
  </p:clrMapOvr>
  <p:transition spd="slow">
    <p:push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5087718"/>
      </p:ext>
    </p:extLst>
  </p:cSld>
  <p:clrMapOvr>
    <a:masterClrMapping/>
  </p:clrMapOvr>
  <p:transition spd="slow">
    <p:push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7938132"/>
      </p:ext>
    </p:extLst>
  </p:cSld>
  <p:clrMapOvr>
    <a:masterClrMapping/>
  </p:clrMapOvr>
  <p:transition spd="slow">
    <p:push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025"/>
            <a:ext cx="7772400" cy="11017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3063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75D46-6CF0-46FF-B2B4-653F3DE8855B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7C708-3842-4E6C-8A94-033920647F69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3588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39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6C9AE-3CE9-45CB-B7C0-D266017FB15D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2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2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67CC4-1999-46B6-92A8-2C99CBB58E3B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794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0363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794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0363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BBFF3-94D9-48E5-83A8-5D5EDE07D6A9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B54C2-CC59-4EF5-945C-49033A53D1D2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3D39F-E822-4172-ACA9-C68528ECC55B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7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63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5FB47-B2FA-4666-8375-460D7F3BCF64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598863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8788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4313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14819-7829-4E6C-ADA2-EA3BF8F86509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5644C-3B0A-4BBD-B708-07CC05583A13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626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626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E1E37-57AD-42CD-B53F-E49EC9EEEE7D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24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200150"/>
            <a:ext cx="4038600" cy="16192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2971800"/>
            <a:ext cx="4038600" cy="1620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6A03DE-6DFB-496A-AF58-59DCF14D8643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5945666"/>
      </p:ext>
    </p:extLst>
  </p:cSld>
  <p:clrMapOvr>
    <a:masterClrMapping/>
  </p:clrMapOvr>
  <p:transition spd="slow">
    <p:push dir="r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2850485"/>
      </p:ext>
    </p:extLst>
  </p:cSld>
  <p:clrMapOvr>
    <a:masterClrMapping/>
  </p:clrMapOvr>
  <p:transition spd="slow">
    <p:push dir="r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2774542"/>
      </p:ext>
    </p:extLst>
  </p:cSld>
  <p:clrMapOvr>
    <a:masterClrMapping/>
  </p:clrMapOvr>
  <p:transition spd="slow">
    <p:push dir="r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0883732"/>
      </p:ext>
    </p:extLst>
  </p:cSld>
  <p:clrMapOvr>
    <a:masterClrMapping/>
  </p:clrMapOvr>
  <p:transition spd="slow">
    <p:push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24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125"/>
            <a:ext cx="2133600" cy="357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125"/>
            <a:ext cx="2895600" cy="357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125"/>
            <a:ext cx="2133600" cy="357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DFEC237E-4FB0-4F46-8760-5AB0DF18CFB0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73" r:id="rId12"/>
    <p:sldLayoutId id="2147483674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4" r:id="rId19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24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125"/>
            <a:ext cx="2133600" cy="357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125"/>
            <a:ext cx="2895600" cy="357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125"/>
            <a:ext cx="2133600" cy="357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5BF587EC-03E9-455E-87EC-C50E1B142D5C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5" r:id="rId13"/>
    <p:sldLayoutId id="2147483676" r:id="rId14"/>
    <p:sldLayoutId id="2147483677" r:id="rId15"/>
    <p:sldLayoutId id="2147483678" r:id="rId16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-9525" y="-9525"/>
            <a:ext cx="9153525" cy="5151438"/>
          </a:xfrm>
          <a:prstGeom prst="rect">
            <a:avLst/>
          </a:prstGeom>
          <a:solidFill>
            <a:srgbClr val="000000">
              <a:alpha val="88000"/>
            </a:srgbClr>
          </a:solidFill>
          <a:ln w="9525">
            <a:noFill/>
            <a:miter lim="800000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111125" y="146050"/>
            <a:ext cx="8912225" cy="4876800"/>
          </a:xfrm>
          <a:prstGeom prst="rect">
            <a:avLst/>
          </a:prstGeom>
          <a:noFill/>
          <a:ln w="6350">
            <a:solidFill>
              <a:srgbClr val="88714E"/>
            </a:solidFill>
            <a:miter lim="800000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076" name="Group 4"/>
          <p:cNvGrpSpPr/>
          <p:nvPr/>
        </p:nvGrpSpPr>
        <p:grpSpPr>
          <a:xfrm>
            <a:off x="2133600" y="2008188"/>
            <a:ext cx="4876800" cy="0"/>
            <a:chOff x="0" y="0"/>
            <a:chExt cx="3072" cy="0"/>
          </a:xfrm>
        </p:grpSpPr>
        <p:sp>
          <p:nvSpPr>
            <p:cNvPr id="3086" name="Line 5"/>
            <p:cNvSpPr>
              <a:spLocks noChangeShapeType="1"/>
            </p:cNvSpPr>
            <p:nvPr/>
          </p:nvSpPr>
          <p:spPr bwMode="auto">
            <a:xfrm rot="10800000" flipV="1">
              <a:off x="1767" y="0"/>
              <a:ext cx="1305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7" name="Line 6"/>
            <p:cNvSpPr>
              <a:spLocks noChangeShapeType="1"/>
            </p:cNvSpPr>
            <p:nvPr/>
          </p:nvSpPr>
          <p:spPr bwMode="auto">
            <a:xfrm rot="10800000" flipV="1">
              <a:off x="0" y="0"/>
              <a:ext cx="1305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77" name="Rectangle 7"/>
          <p:cNvSpPr>
            <a:spLocks noChangeArrowheads="1"/>
          </p:cNvSpPr>
          <p:nvPr/>
        </p:nvSpPr>
        <p:spPr bwMode="auto">
          <a:xfrm>
            <a:off x="2262883" y="2133600"/>
            <a:ext cx="4616649" cy="6155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4000" b="1">
                <a:solidFill>
                  <a:srgbClr val="8871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商业创业融资计划书</a:t>
            </a:r>
            <a:endParaRPr lang="zh-CN" altLang="zh-CN" sz="4000" b="1">
              <a:solidFill>
                <a:srgbClr val="8871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9" name="Text Box 9"/>
          <p:cNvSpPr txBox="1">
            <a:spLocks noChangeArrowheads="1"/>
          </p:cNvSpPr>
          <p:nvPr/>
        </p:nvSpPr>
        <p:spPr bwMode="auto">
          <a:xfrm>
            <a:off x="4225925" y="1820863"/>
            <a:ext cx="723275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FFFFFF"/>
                </a:solidFill>
              </a:rPr>
              <a:t>201X</a:t>
            </a:r>
            <a:endParaRPr lang="zh-CN" altLang="zh-CN">
              <a:solidFill>
                <a:srgbClr val="FFFFFF"/>
              </a:solidFill>
            </a:endParaRPr>
          </a:p>
        </p:txBody>
      </p:sp>
      <p:grpSp>
        <p:nvGrpSpPr>
          <p:cNvPr id="3080" name="Group 10"/>
          <p:cNvGrpSpPr/>
          <p:nvPr/>
        </p:nvGrpSpPr>
        <p:grpSpPr>
          <a:xfrm>
            <a:off x="2133600" y="3189288"/>
            <a:ext cx="4876800" cy="0"/>
            <a:chOff x="0" y="0"/>
            <a:chExt cx="3072" cy="0"/>
          </a:xfrm>
        </p:grpSpPr>
        <p:sp>
          <p:nvSpPr>
            <p:cNvPr id="3083" name="Line 11"/>
            <p:cNvSpPr>
              <a:spLocks noChangeShapeType="1"/>
            </p:cNvSpPr>
            <p:nvPr/>
          </p:nvSpPr>
          <p:spPr bwMode="auto">
            <a:xfrm rot="10800000" flipV="1">
              <a:off x="1767" y="0"/>
              <a:ext cx="1305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4" name="Line 12"/>
            <p:cNvSpPr>
              <a:spLocks noChangeShapeType="1"/>
            </p:cNvSpPr>
            <p:nvPr/>
          </p:nvSpPr>
          <p:spPr bwMode="auto">
            <a:xfrm rot="10800000" flipV="1">
              <a:off x="0" y="0"/>
              <a:ext cx="1305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5" name="Line 13"/>
            <p:cNvSpPr>
              <a:spLocks noChangeShapeType="1"/>
            </p:cNvSpPr>
            <p:nvPr/>
          </p:nvSpPr>
          <p:spPr bwMode="auto">
            <a:xfrm rot="10800000" flipV="1">
              <a:off x="1354" y="0"/>
              <a:ext cx="374" cy="0"/>
            </a:xfrm>
            <a:prstGeom prst="line">
              <a:avLst/>
            </a:prstGeom>
            <a:noFill/>
            <a:ln w="6350">
              <a:solidFill>
                <a:srgbClr val="88714E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81" name="Freeform 14"/>
          <p:cNvSpPr/>
          <p:nvPr/>
        </p:nvSpPr>
        <p:spPr bwMode="auto">
          <a:xfrm>
            <a:off x="4189413" y="1212850"/>
            <a:ext cx="762000" cy="377825"/>
          </a:xfrm>
          <a:custGeom>
            <a:avLst/>
            <a:gdLst>
              <a:gd name="T0" fmla="*/ 0 w 1463"/>
              <a:gd name="T1" fmla="*/ 730 h 730"/>
              <a:gd name="T2" fmla="*/ 733 w 1463"/>
              <a:gd name="T3" fmla="*/ 0 h 730"/>
              <a:gd name="T4" fmla="*/ 1463 w 1463"/>
              <a:gd name="T5" fmla="*/ 730 h 730"/>
              <a:gd name="T6" fmla="*/ 0 60000 65536"/>
              <a:gd name="T7" fmla="*/ 0 60000 65536"/>
              <a:gd name="T8" fmla="*/ 0 60000 65536"/>
              <a:gd name="T9" fmla="*/ 0 w 1463"/>
              <a:gd name="T10" fmla="*/ 0 h 730"/>
              <a:gd name="T11" fmla="*/ 1463 w 1463"/>
              <a:gd name="T12" fmla="*/ 730 h 7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63" h="730">
                <a:moveTo>
                  <a:pt x="0" y="730"/>
                </a:moveTo>
                <a:lnTo>
                  <a:pt x="733" y="0"/>
                </a:lnTo>
                <a:lnTo>
                  <a:pt x="1463" y="730"/>
                </a:lnTo>
              </a:path>
            </a:pathLst>
          </a:custGeom>
          <a:noFill/>
          <a:ln w="9525">
            <a:solidFill>
              <a:srgbClr val="333333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82" name="Freeform 15"/>
          <p:cNvSpPr/>
          <p:nvPr/>
        </p:nvSpPr>
        <p:spPr bwMode="auto">
          <a:xfrm rot="10800000">
            <a:off x="4189413" y="3565525"/>
            <a:ext cx="762000" cy="377825"/>
          </a:xfrm>
          <a:custGeom>
            <a:avLst/>
            <a:gdLst>
              <a:gd name="T0" fmla="*/ 0 w 1463"/>
              <a:gd name="T1" fmla="*/ 730 h 730"/>
              <a:gd name="T2" fmla="*/ 733 w 1463"/>
              <a:gd name="T3" fmla="*/ 0 h 730"/>
              <a:gd name="T4" fmla="*/ 1463 w 1463"/>
              <a:gd name="T5" fmla="*/ 730 h 730"/>
              <a:gd name="T6" fmla="*/ 0 60000 65536"/>
              <a:gd name="T7" fmla="*/ 0 60000 65536"/>
              <a:gd name="T8" fmla="*/ 0 60000 65536"/>
              <a:gd name="T9" fmla="*/ 0 w 1463"/>
              <a:gd name="T10" fmla="*/ 0 h 730"/>
              <a:gd name="T11" fmla="*/ 1463 w 1463"/>
              <a:gd name="T12" fmla="*/ 730 h 7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63" h="730">
                <a:moveTo>
                  <a:pt x="0" y="730"/>
                </a:moveTo>
                <a:lnTo>
                  <a:pt x="733" y="0"/>
                </a:lnTo>
                <a:lnTo>
                  <a:pt x="1463" y="730"/>
                </a:lnTo>
              </a:path>
            </a:pathLst>
          </a:custGeom>
          <a:noFill/>
          <a:ln w="9525">
            <a:solidFill>
              <a:srgbClr val="333333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438456" y="2807289"/>
            <a:ext cx="4352915" cy="31810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dist"/>
            <a:r>
              <a:rPr lang="en-US" altLang="zh-CN" sz="1467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BUSINESS PLAN POWERPOINT TEMPLATE</a:t>
            </a:r>
            <a:endParaRPr lang="zh-CN" altLang="en-US" sz="1467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439961" y="5232400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延迟付</a:t>
            </a:r>
          </a:p>
        </p:txBody>
      </p:sp>
      <p:pic>
        <p:nvPicPr>
          <p:cNvPr id="18" name="音乐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52324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59"/>
                        </p:cond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8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  <p:cond evt="onBegin" delay="0">
                          <p:tn val="31"/>
                        </p:cond>
                      </p:stCondLst>
                      <p:childTnLst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  <p:cond evt="onBegin" delay="0">
                          <p:tn val="38"/>
                        </p:cond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9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3801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9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  <p:cond evt="onBegin" delay="0">
                          <p:tn val="47"/>
                        </p:cond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201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9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3074" grpId="0" animBg="1"/>
      <p:bldP spid="3075" grpId="0" animBg="1"/>
      <p:bldP spid="3077" grpId="0"/>
      <p:bldP spid="3079" grpId="0"/>
      <p:bldP spid="3081" grpId="0" animBg="1"/>
      <p:bldP spid="3082" grpId="0" animBg="1"/>
      <p:bldP spid="16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5257800" cy="5141913"/>
          </a:xfrm>
          <a:prstGeom prst="rect">
            <a:avLst/>
          </a:prstGeom>
          <a:blipFill dpi="0" rotWithShape="1">
            <a:blip r:embed="rId3"/>
            <a:stretch>
              <a:fillRect b="-2254"/>
            </a:stretch>
          </a:blipFill>
          <a:ln w="9525">
            <a:noFill/>
            <a:miter lim="800000"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0" y="0"/>
            <a:ext cx="5257800" cy="5141913"/>
          </a:xfrm>
          <a:prstGeom prst="rect">
            <a:avLst/>
          </a:prstGeom>
          <a:solidFill>
            <a:srgbClr val="000000">
              <a:alpha val="89803"/>
            </a:srgbClr>
          </a:solidFill>
          <a:ln w="9525">
            <a:noFill/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4107" name="Group 13"/>
          <p:cNvGrpSpPr/>
          <p:nvPr/>
        </p:nvGrpSpPr>
        <p:grpSpPr>
          <a:xfrm>
            <a:off x="4968875" y="2750299"/>
            <a:ext cx="581025" cy="581025"/>
            <a:chOff x="0" y="0"/>
            <a:chExt cx="366" cy="366"/>
          </a:xfrm>
        </p:grpSpPr>
        <p:sp>
          <p:nvSpPr>
            <p:cNvPr id="4125" name="Oval 14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88714E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6" name="Freeform 15"/>
            <p:cNvSpPr>
              <a:spLocks noEditPoints="1"/>
            </p:cNvSpPr>
            <p:nvPr/>
          </p:nvSpPr>
          <p:spPr bwMode="auto">
            <a:xfrm>
              <a:off x="94" y="94"/>
              <a:ext cx="178" cy="178"/>
            </a:xfrm>
            <a:custGeom>
              <a:avLst/>
              <a:gdLst>
                <a:gd name="T0" fmla="*/ 50 w 78"/>
                <a:gd name="T1" fmla="*/ 40 h 78"/>
                <a:gd name="T2" fmla="*/ 58 w 78"/>
                <a:gd name="T3" fmla="*/ 41 h 78"/>
                <a:gd name="T4" fmla="*/ 78 w 78"/>
                <a:gd name="T5" fmla="*/ 21 h 78"/>
                <a:gd name="T6" fmla="*/ 78 w 78"/>
                <a:gd name="T7" fmla="*/ 18 h 78"/>
                <a:gd name="T8" fmla="*/ 64 w 78"/>
                <a:gd name="T9" fmla="*/ 33 h 78"/>
                <a:gd name="T10" fmla="*/ 50 w 78"/>
                <a:gd name="T11" fmla="*/ 31 h 78"/>
                <a:gd name="T12" fmla="*/ 46 w 78"/>
                <a:gd name="T13" fmla="*/ 18 h 78"/>
                <a:gd name="T14" fmla="*/ 61 w 78"/>
                <a:gd name="T15" fmla="*/ 2 h 78"/>
                <a:gd name="T16" fmla="*/ 58 w 78"/>
                <a:gd name="T17" fmla="*/ 1 h 78"/>
                <a:gd name="T18" fmla="*/ 38 w 78"/>
                <a:gd name="T19" fmla="*/ 21 h 78"/>
                <a:gd name="T20" fmla="*/ 40 w 78"/>
                <a:gd name="T21" fmla="*/ 29 h 78"/>
                <a:gd name="T22" fmla="*/ 21 w 78"/>
                <a:gd name="T23" fmla="*/ 53 h 78"/>
                <a:gd name="T24" fmla="*/ 17 w 78"/>
                <a:gd name="T25" fmla="*/ 52 h 78"/>
                <a:gd name="T26" fmla="*/ 5 w 78"/>
                <a:gd name="T27" fmla="*/ 64 h 78"/>
                <a:gd name="T28" fmla="*/ 17 w 78"/>
                <a:gd name="T29" fmla="*/ 77 h 78"/>
                <a:gd name="T30" fmla="*/ 29 w 78"/>
                <a:gd name="T31" fmla="*/ 64 h 78"/>
                <a:gd name="T32" fmla="*/ 29 w 78"/>
                <a:gd name="T33" fmla="*/ 60 h 78"/>
                <a:gd name="T34" fmla="*/ 50 w 78"/>
                <a:gd name="T35" fmla="*/ 40 h 78"/>
                <a:gd name="T36" fmla="*/ 17 w 78"/>
                <a:gd name="T37" fmla="*/ 71 h 78"/>
                <a:gd name="T38" fmla="*/ 11 w 78"/>
                <a:gd name="T39" fmla="*/ 64 h 78"/>
                <a:gd name="T40" fmla="*/ 17 w 78"/>
                <a:gd name="T41" fmla="*/ 58 h 78"/>
                <a:gd name="T42" fmla="*/ 24 w 78"/>
                <a:gd name="T43" fmla="*/ 64 h 78"/>
                <a:gd name="T44" fmla="*/ 17 w 78"/>
                <a:gd name="T45" fmla="*/ 71 h 78"/>
                <a:gd name="T46" fmla="*/ 18 w 78"/>
                <a:gd name="T47" fmla="*/ 24 h 78"/>
                <a:gd name="T48" fmla="*/ 30 w 78"/>
                <a:gd name="T49" fmla="*/ 36 h 78"/>
                <a:gd name="T50" fmla="*/ 36 w 78"/>
                <a:gd name="T51" fmla="*/ 31 h 78"/>
                <a:gd name="T52" fmla="*/ 24 w 78"/>
                <a:gd name="T53" fmla="*/ 19 h 78"/>
                <a:gd name="T54" fmla="*/ 27 w 78"/>
                <a:gd name="T55" fmla="*/ 16 h 78"/>
                <a:gd name="T56" fmla="*/ 11 w 78"/>
                <a:gd name="T57" fmla="*/ 0 h 78"/>
                <a:gd name="T58" fmla="*/ 0 w 78"/>
                <a:gd name="T59" fmla="*/ 12 h 78"/>
                <a:gd name="T60" fmla="*/ 16 w 78"/>
                <a:gd name="T61" fmla="*/ 27 h 78"/>
                <a:gd name="T62" fmla="*/ 18 w 78"/>
                <a:gd name="T63" fmla="*/ 24 h 78"/>
                <a:gd name="T64" fmla="*/ 55 w 78"/>
                <a:gd name="T65" fmla="*/ 42 h 78"/>
                <a:gd name="T66" fmla="*/ 38 w 78"/>
                <a:gd name="T67" fmla="*/ 57 h 78"/>
                <a:gd name="T68" fmla="*/ 56 w 78"/>
                <a:gd name="T69" fmla="*/ 75 h 78"/>
                <a:gd name="T70" fmla="*/ 67 w 78"/>
                <a:gd name="T71" fmla="*/ 75 h 78"/>
                <a:gd name="T72" fmla="*/ 72 w 78"/>
                <a:gd name="T73" fmla="*/ 70 h 78"/>
                <a:gd name="T74" fmla="*/ 72 w 78"/>
                <a:gd name="T75" fmla="*/ 59 h 78"/>
                <a:gd name="T76" fmla="*/ 55 w 78"/>
                <a:gd name="T77" fmla="*/ 42 h 78"/>
                <a:gd name="T78" fmla="*/ 62 w 78"/>
                <a:gd name="T79" fmla="*/ 71 h 78"/>
                <a:gd name="T80" fmla="*/ 60 w 78"/>
                <a:gd name="T81" fmla="*/ 71 h 78"/>
                <a:gd name="T82" fmla="*/ 45 w 78"/>
                <a:gd name="T83" fmla="*/ 57 h 78"/>
                <a:gd name="T84" fmla="*/ 45 w 78"/>
                <a:gd name="T85" fmla="*/ 54 h 78"/>
                <a:gd name="T86" fmla="*/ 48 w 78"/>
                <a:gd name="T87" fmla="*/ 54 h 78"/>
                <a:gd name="T88" fmla="*/ 62 w 78"/>
                <a:gd name="T89" fmla="*/ 69 h 78"/>
                <a:gd name="T90" fmla="*/ 62 w 78"/>
                <a:gd name="T91" fmla="*/ 71 h 78"/>
                <a:gd name="T92" fmla="*/ 69 w 78"/>
                <a:gd name="T93" fmla="*/ 65 h 78"/>
                <a:gd name="T94" fmla="*/ 66 w 78"/>
                <a:gd name="T95" fmla="*/ 65 h 78"/>
                <a:gd name="T96" fmla="*/ 52 w 78"/>
                <a:gd name="T97" fmla="*/ 51 h 78"/>
                <a:gd name="T98" fmla="*/ 52 w 78"/>
                <a:gd name="T99" fmla="*/ 48 h 78"/>
                <a:gd name="T100" fmla="*/ 54 w 78"/>
                <a:gd name="T101" fmla="*/ 48 h 78"/>
                <a:gd name="T102" fmla="*/ 69 w 78"/>
                <a:gd name="T103" fmla="*/ 62 h 78"/>
                <a:gd name="T104" fmla="*/ 69 w 78"/>
                <a:gd name="T105" fmla="*/ 65 h 7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8"/>
                <a:gd name="T160" fmla="*/ 0 h 78"/>
                <a:gd name="T161" fmla="*/ 78 w 78"/>
                <a:gd name="T162" fmla="*/ 78 h 78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8" h="78">
                  <a:moveTo>
                    <a:pt x="50" y="40"/>
                  </a:moveTo>
                  <a:cubicBezTo>
                    <a:pt x="53" y="41"/>
                    <a:pt x="55" y="41"/>
                    <a:pt x="58" y="41"/>
                  </a:cubicBezTo>
                  <a:cubicBezTo>
                    <a:pt x="69" y="41"/>
                    <a:pt x="78" y="32"/>
                    <a:pt x="78" y="21"/>
                  </a:cubicBezTo>
                  <a:cubicBezTo>
                    <a:pt x="78" y="20"/>
                    <a:pt x="78" y="19"/>
                    <a:pt x="78" y="18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1"/>
                    <a:pt x="58" y="1"/>
                  </a:cubicBezTo>
                  <a:cubicBezTo>
                    <a:pt x="47" y="1"/>
                    <a:pt x="38" y="10"/>
                    <a:pt x="38" y="21"/>
                  </a:cubicBezTo>
                  <a:cubicBezTo>
                    <a:pt x="38" y="24"/>
                    <a:pt x="39" y="27"/>
                    <a:pt x="40" y="29"/>
                  </a:cubicBezTo>
                  <a:cubicBezTo>
                    <a:pt x="34" y="40"/>
                    <a:pt x="24" y="49"/>
                    <a:pt x="21" y="53"/>
                  </a:cubicBezTo>
                  <a:cubicBezTo>
                    <a:pt x="20" y="52"/>
                    <a:pt x="18" y="52"/>
                    <a:pt x="17" y="52"/>
                  </a:cubicBezTo>
                  <a:cubicBezTo>
                    <a:pt x="10" y="52"/>
                    <a:pt x="5" y="58"/>
                    <a:pt x="5" y="64"/>
                  </a:cubicBezTo>
                  <a:cubicBezTo>
                    <a:pt x="5" y="71"/>
                    <a:pt x="10" y="77"/>
                    <a:pt x="17" y="77"/>
                  </a:cubicBezTo>
                  <a:cubicBezTo>
                    <a:pt x="24" y="77"/>
                    <a:pt x="29" y="71"/>
                    <a:pt x="29" y="64"/>
                  </a:cubicBezTo>
                  <a:cubicBezTo>
                    <a:pt x="29" y="63"/>
                    <a:pt x="29" y="61"/>
                    <a:pt x="29" y="60"/>
                  </a:cubicBezTo>
                  <a:cubicBezTo>
                    <a:pt x="31" y="56"/>
                    <a:pt x="39" y="47"/>
                    <a:pt x="50" y="40"/>
                  </a:cubicBezTo>
                  <a:close/>
                  <a:moveTo>
                    <a:pt x="17" y="71"/>
                  </a:moveTo>
                  <a:cubicBezTo>
                    <a:pt x="14" y="71"/>
                    <a:pt x="11" y="68"/>
                    <a:pt x="11" y="64"/>
                  </a:cubicBezTo>
                  <a:cubicBezTo>
                    <a:pt x="11" y="61"/>
                    <a:pt x="14" y="58"/>
                    <a:pt x="17" y="58"/>
                  </a:cubicBezTo>
                  <a:cubicBezTo>
                    <a:pt x="21" y="58"/>
                    <a:pt x="24" y="61"/>
                    <a:pt x="24" y="64"/>
                  </a:cubicBezTo>
                  <a:cubicBezTo>
                    <a:pt x="24" y="68"/>
                    <a:pt x="21" y="71"/>
                    <a:pt x="17" y="71"/>
                  </a:cubicBezTo>
                  <a:close/>
                  <a:moveTo>
                    <a:pt x="18" y="24"/>
                  </a:moveTo>
                  <a:cubicBezTo>
                    <a:pt x="30" y="36"/>
                    <a:pt x="30" y="36"/>
                    <a:pt x="30" y="36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6" y="27"/>
                    <a:pt x="16" y="27"/>
                    <a:pt x="16" y="27"/>
                  </a:cubicBezTo>
                  <a:lnTo>
                    <a:pt x="18" y="24"/>
                  </a:lnTo>
                  <a:close/>
                  <a:moveTo>
                    <a:pt x="55" y="42"/>
                  </a:moveTo>
                  <a:cubicBezTo>
                    <a:pt x="55" y="42"/>
                    <a:pt x="45" y="45"/>
                    <a:pt x="38" y="57"/>
                  </a:cubicBezTo>
                  <a:cubicBezTo>
                    <a:pt x="38" y="56"/>
                    <a:pt x="56" y="75"/>
                    <a:pt x="56" y="75"/>
                  </a:cubicBezTo>
                  <a:cubicBezTo>
                    <a:pt x="59" y="78"/>
                    <a:pt x="64" y="78"/>
                    <a:pt x="67" y="7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75" y="67"/>
                    <a:pt x="75" y="62"/>
                    <a:pt x="72" y="59"/>
                  </a:cubicBezTo>
                  <a:lnTo>
                    <a:pt x="55" y="42"/>
                  </a:lnTo>
                  <a:close/>
                  <a:moveTo>
                    <a:pt x="62" y="71"/>
                  </a:moveTo>
                  <a:cubicBezTo>
                    <a:pt x="62" y="72"/>
                    <a:pt x="60" y="72"/>
                    <a:pt x="60" y="71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4" y="56"/>
                    <a:pt x="44" y="55"/>
                    <a:pt x="45" y="54"/>
                  </a:cubicBezTo>
                  <a:cubicBezTo>
                    <a:pt x="46" y="54"/>
                    <a:pt x="47" y="54"/>
                    <a:pt x="48" y="54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3" y="69"/>
                    <a:pt x="63" y="71"/>
                    <a:pt x="62" y="71"/>
                  </a:cubicBezTo>
                  <a:close/>
                  <a:moveTo>
                    <a:pt x="69" y="65"/>
                  </a:moveTo>
                  <a:cubicBezTo>
                    <a:pt x="68" y="66"/>
                    <a:pt x="67" y="66"/>
                    <a:pt x="66" y="65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1" y="50"/>
                    <a:pt x="51" y="49"/>
                    <a:pt x="52" y="48"/>
                  </a:cubicBezTo>
                  <a:cubicBezTo>
                    <a:pt x="52" y="47"/>
                    <a:pt x="54" y="47"/>
                    <a:pt x="54" y="48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3"/>
                    <a:pt x="69" y="64"/>
                    <a:pt x="69" y="6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12" name="Text Box 24"/>
          <p:cNvSpPr txBox="1">
            <a:spLocks noChangeArrowheads="1"/>
          </p:cNvSpPr>
          <p:nvPr/>
        </p:nvSpPr>
        <p:spPr bwMode="auto">
          <a:xfrm>
            <a:off x="4040188" y="708778"/>
            <a:ext cx="749300" cy="701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zh-CN" sz="400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4113" name="Text Box 25"/>
          <p:cNvSpPr txBox="1">
            <a:spLocks noChangeArrowheads="1"/>
          </p:cNvSpPr>
          <p:nvPr/>
        </p:nvSpPr>
        <p:spPr bwMode="auto">
          <a:xfrm>
            <a:off x="4040188" y="1685089"/>
            <a:ext cx="749300" cy="701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zh-CN" sz="40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114" name="Text Box 26"/>
          <p:cNvSpPr txBox="1">
            <a:spLocks noChangeArrowheads="1"/>
          </p:cNvSpPr>
          <p:nvPr/>
        </p:nvSpPr>
        <p:spPr bwMode="auto">
          <a:xfrm>
            <a:off x="4040188" y="2677274"/>
            <a:ext cx="749300" cy="701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zh-CN" sz="40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4115" name="Text Box 27"/>
          <p:cNvSpPr txBox="1">
            <a:spLocks noChangeArrowheads="1"/>
          </p:cNvSpPr>
          <p:nvPr/>
        </p:nvSpPr>
        <p:spPr bwMode="auto">
          <a:xfrm>
            <a:off x="4040188" y="3621835"/>
            <a:ext cx="749300" cy="701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zh-CN" sz="400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4117" name="Line 29"/>
          <p:cNvSpPr>
            <a:spLocks noChangeShapeType="1"/>
          </p:cNvSpPr>
          <p:nvPr/>
        </p:nvSpPr>
        <p:spPr bwMode="auto">
          <a:xfrm>
            <a:off x="609600" y="2190750"/>
            <a:ext cx="22860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18" name="Text Box 30"/>
          <p:cNvSpPr txBox="1">
            <a:spLocks noChangeArrowheads="1"/>
          </p:cNvSpPr>
          <p:nvPr/>
        </p:nvSpPr>
        <p:spPr bwMode="auto">
          <a:xfrm>
            <a:off x="538745" y="2205898"/>
            <a:ext cx="187743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2400" b="1">
                <a:solidFill>
                  <a:schemeClr val="bg1"/>
                </a:solidFill>
              </a:rPr>
              <a:t>CONTENTS</a:t>
            </a:r>
          </a:p>
        </p:txBody>
      </p:sp>
      <p:sp>
        <p:nvSpPr>
          <p:cNvPr id="4119" name="Text Box 31"/>
          <p:cNvSpPr txBox="1">
            <a:spLocks noChangeArrowheads="1"/>
          </p:cNvSpPr>
          <p:nvPr/>
        </p:nvSpPr>
        <p:spPr bwMode="auto">
          <a:xfrm>
            <a:off x="562769" y="2682710"/>
            <a:ext cx="2379662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4120" name="Line 32"/>
          <p:cNvSpPr>
            <a:spLocks noChangeShapeType="1"/>
          </p:cNvSpPr>
          <p:nvPr/>
        </p:nvSpPr>
        <p:spPr bwMode="auto">
          <a:xfrm>
            <a:off x="609600" y="2982913"/>
            <a:ext cx="22860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6059058" y="772278"/>
            <a:ext cx="1445300" cy="670257"/>
            <a:chOff x="6059058" y="772278"/>
            <a:chExt cx="1445300" cy="670257"/>
          </a:xfrm>
        </p:grpSpPr>
        <p:sp>
          <p:nvSpPr>
            <p:cNvPr id="33" name="文本框 32"/>
            <p:cNvSpPr txBox="1">
              <a:spLocks noChangeArrowheads="1"/>
            </p:cNvSpPr>
            <p:nvPr/>
          </p:nvSpPr>
          <p:spPr bwMode="auto">
            <a:xfrm>
              <a:off x="6059058" y="772278"/>
              <a:ext cx="141577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9pPr>
            </a:lstStyle>
            <a:p>
              <a:pPr defTabSz="121917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2400" b="1" kern="0">
                  <a:solidFill>
                    <a:srgbClr val="957B55"/>
                  </a:solidFill>
                  <a:latin typeface="Arial" pitchFamily="34" charset="0"/>
                  <a:ea typeface="微软雅黑" panose="020B0503020204020204" pitchFamily="34" charset="-122"/>
                  <a:sym typeface="Arial" pitchFamily="34" charset="0"/>
                </a:rPr>
                <a:t>团队介绍</a:t>
              </a:r>
            </a:p>
          </p:txBody>
        </p:sp>
        <p:sp>
          <p:nvSpPr>
            <p:cNvPr id="2" name="矩形 1"/>
            <p:cNvSpPr/>
            <p:nvPr/>
          </p:nvSpPr>
          <p:spPr>
            <a:xfrm>
              <a:off x="6073774" y="1165536"/>
              <a:ext cx="143058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</a:rPr>
                <a:t>Team Introduction</a:t>
              </a:r>
              <a:endParaRPr lang="en-US" altLang="zh-CN" sz="1200"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ahoma" panose="020B060403050404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081180" y="1732778"/>
            <a:ext cx="1437572" cy="663820"/>
            <a:chOff x="6081180" y="1732778"/>
            <a:chExt cx="1437572" cy="663820"/>
          </a:xfrm>
        </p:grpSpPr>
        <p:sp>
          <p:nvSpPr>
            <p:cNvPr id="34" name="文本框 33"/>
            <p:cNvSpPr txBox="1">
              <a:spLocks noChangeArrowheads="1"/>
            </p:cNvSpPr>
            <p:nvPr/>
          </p:nvSpPr>
          <p:spPr bwMode="auto">
            <a:xfrm>
              <a:off x="6081180" y="1732778"/>
              <a:ext cx="141577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9pPr>
            </a:lstStyle>
            <a:p>
              <a:pPr defTabSz="121917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2400" b="1" kern="0">
                  <a:solidFill>
                    <a:srgbClr val="957B55"/>
                  </a:solidFill>
                  <a:latin typeface="Arial" pitchFamily="34" charset="0"/>
                  <a:ea typeface="微软雅黑" panose="020B0503020204020204" pitchFamily="34" charset="-122"/>
                  <a:sym typeface="Arial" pitchFamily="34" charset="0"/>
                </a:rPr>
                <a:t>项目介绍</a:t>
              </a:r>
            </a:p>
          </p:txBody>
        </p:sp>
        <p:sp>
          <p:nvSpPr>
            <p:cNvPr id="3" name="矩形 2"/>
            <p:cNvSpPr/>
            <p:nvPr/>
          </p:nvSpPr>
          <p:spPr>
            <a:xfrm>
              <a:off x="6093362" y="2134988"/>
              <a:ext cx="142539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</a:rPr>
                <a:t>Project Introduction</a:t>
              </a:r>
              <a:endParaRPr lang="en-US" altLang="zh-CN" sz="1100"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ahoma" panose="020B060403050404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081180" y="2723352"/>
            <a:ext cx="1415772" cy="709974"/>
            <a:chOff x="6081180" y="2723352"/>
            <a:chExt cx="1415772" cy="709974"/>
          </a:xfrm>
        </p:grpSpPr>
        <p:sp>
          <p:nvSpPr>
            <p:cNvPr id="35" name="文本框 34"/>
            <p:cNvSpPr txBox="1">
              <a:spLocks noChangeArrowheads="1"/>
            </p:cNvSpPr>
            <p:nvPr/>
          </p:nvSpPr>
          <p:spPr bwMode="auto">
            <a:xfrm>
              <a:off x="6081180" y="2723352"/>
              <a:ext cx="141577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9pPr>
            </a:lstStyle>
            <a:p>
              <a:pPr defTabSz="121917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2400" b="1" kern="0">
                  <a:solidFill>
                    <a:srgbClr val="957B55"/>
                  </a:solidFill>
                  <a:latin typeface="Arial" pitchFamily="34" charset="0"/>
                  <a:ea typeface="微软雅黑" panose="020B0503020204020204" pitchFamily="34" charset="-122"/>
                  <a:sym typeface="Arial" pitchFamily="34" charset="0"/>
                </a:rPr>
                <a:t>市场分析</a:t>
              </a:r>
            </a:p>
          </p:txBody>
        </p:sp>
        <p:sp>
          <p:nvSpPr>
            <p:cNvPr id="4" name="矩形 3"/>
            <p:cNvSpPr/>
            <p:nvPr/>
          </p:nvSpPr>
          <p:spPr>
            <a:xfrm>
              <a:off x="6081981" y="3125549"/>
              <a:ext cx="141417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</a:rPr>
                <a:t>Market Analysis</a:t>
              </a:r>
              <a:endPara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081180" y="3713926"/>
            <a:ext cx="1461050" cy="666518"/>
            <a:chOff x="6081180" y="3713926"/>
            <a:chExt cx="1461050" cy="666518"/>
          </a:xfrm>
        </p:grpSpPr>
        <p:sp>
          <p:nvSpPr>
            <p:cNvPr id="36" name="文本框 35"/>
            <p:cNvSpPr txBox="1">
              <a:spLocks noChangeArrowheads="1"/>
            </p:cNvSpPr>
            <p:nvPr/>
          </p:nvSpPr>
          <p:spPr bwMode="auto">
            <a:xfrm>
              <a:off x="6081180" y="3713926"/>
              <a:ext cx="141577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itchFamily="2" charset="-122"/>
                </a:defRPr>
              </a:lvl9pPr>
            </a:lstStyle>
            <a:p>
              <a:pPr defTabSz="121917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2400" b="1" kern="0">
                  <a:solidFill>
                    <a:srgbClr val="957B55"/>
                  </a:solidFill>
                  <a:latin typeface="Arial" pitchFamily="34" charset="0"/>
                  <a:ea typeface="微软雅黑" panose="020B0503020204020204" pitchFamily="34" charset="-122"/>
                  <a:sym typeface="Arial" pitchFamily="34" charset="0"/>
                </a:rPr>
                <a:t>融资需求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6096000" y="4103445"/>
              <a:ext cx="144623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</a:rPr>
                <a:t>Financing Demand</a:t>
              </a:r>
              <a:endPara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953000" y="772278"/>
            <a:ext cx="581025" cy="581025"/>
            <a:chOff x="4953000" y="772278"/>
            <a:chExt cx="581025" cy="581025"/>
          </a:xfrm>
        </p:grpSpPr>
        <p:sp>
          <p:nvSpPr>
            <p:cNvPr id="4129" name="Oval 6"/>
            <p:cNvSpPr>
              <a:spLocks noChangeArrowheads="1"/>
            </p:cNvSpPr>
            <p:nvPr/>
          </p:nvSpPr>
          <p:spPr bwMode="auto">
            <a:xfrm>
              <a:off x="4953000" y="772278"/>
              <a:ext cx="581025" cy="58102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88714E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10"/>
            <p:cNvSpPr>
              <a:spLocks noEditPoints="1"/>
            </p:cNvSpPr>
            <p:nvPr/>
          </p:nvSpPr>
          <p:spPr bwMode="auto">
            <a:xfrm>
              <a:off x="5074943" y="851480"/>
              <a:ext cx="365715" cy="352794"/>
            </a:xfrm>
            <a:custGeom>
              <a:avLst/>
              <a:gdLst>
                <a:gd name="T0" fmla="*/ 760 w 1139"/>
                <a:gd name="T1" fmla="*/ 420 h 1088"/>
                <a:gd name="T2" fmla="*/ 745 w 1139"/>
                <a:gd name="T3" fmla="*/ 452 h 1088"/>
                <a:gd name="T4" fmla="*/ 741 w 1139"/>
                <a:gd name="T5" fmla="*/ 473 h 1088"/>
                <a:gd name="T6" fmla="*/ 742 w 1139"/>
                <a:gd name="T7" fmla="*/ 513 h 1088"/>
                <a:gd name="T8" fmla="*/ 756 w 1139"/>
                <a:gd name="T9" fmla="*/ 552 h 1088"/>
                <a:gd name="T10" fmla="*/ 769 w 1139"/>
                <a:gd name="T11" fmla="*/ 571 h 1088"/>
                <a:gd name="T12" fmla="*/ 801 w 1139"/>
                <a:gd name="T13" fmla="*/ 598 h 1088"/>
                <a:gd name="T14" fmla="*/ 822 w 1139"/>
                <a:gd name="T15" fmla="*/ 608 h 1088"/>
                <a:gd name="T16" fmla="*/ 866 w 1139"/>
                <a:gd name="T17" fmla="*/ 363 h 1088"/>
                <a:gd name="T18" fmla="*/ 814 w 1139"/>
                <a:gd name="T19" fmla="*/ 374 h 1088"/>
                <a:gd name="T20" fmla="*/ 785 w 1139"/>
                <a:gd name="T21" fmla="*/ 392 h 1088"/>
                <a:gd name="T22" fmla="*/ 771 w 1139"/>
                <a:gd name="T23" fmla="*/ 406 h 1088"/>
                <a:gd name="T24" fmla="*/ 696 w 1139"/>
                <a:gd name="T25" fmla="*/ 127 h 1088"/>
                <a:gd name="T26" fmla="*/ 570 w 1139"/>
                <a:gd name="T27" fmla="*/ 253 h 1088"/>
                <a:gd name="T28" fmla="*/ 688 w 1139"/>
                <a:gd name="T29" fmla="*/ 513 h 1088"/>
                <a:gd name="T30" fmla="*/ 688 w 1139"/>
                <a:gd name="T31" fmla="*/ 461 h 1088"/>
                <a:gd name="T32" fmla="*/ 651 w 1139"/>
                <a:gd name="T33" fmla="*/ 279 h 1088"/>
                <a:gd name="T34" fmla="*/ 453 w 1139"/>
                <a:gd name="T35" fmla="*/ 490 h 1088"/>
                <a:gd name="T36" fmla="*/ 570 w 1139"/>
                <a:gd name="T37" fmla="*/ 718 h 1088"/>
                <a:gd name="T38" fmla="*/ 512 w 1139"/>
                <a:gd name="T39" fmla="*/ 725 h 1088"/>
                <a:gd name="T40" fmla="*/ 484 w 1139"/>
                <a:gd name="T41" fmla="*/ 693 h 1088"/>
                <a:gd name="T42" fmla="*/ 466 w 1139"/>
                <a:gd name="T43" fmla="*/ 678 h 1088"/>
                <a:gd name="T44" fmla="*/ 388 w 1139"/>
                <a:gd name="T45" fmla="*/ 645 h 1088"/>
                <a:gd name="T46" fmla="*/ 355 w 1139"/>
                <a:gd name="T47" fmla="*/ 642 h 1088"/>
                <a:gd name="T48" fmla="*/ 0 w 1139"/>
                <a:gd name="T49" fmla="*/ 1088 h 1088"/>
                <a:gd name="T50" fmla="*/ 151 w 1139"/>
                <a:gd name="T51" fmla="*/ 824 h 1088"/>
                <a:gd name="T52" fmla="*/ 391 w 1139"/>
                <a:gd name="T53" fmla="*/ 824 h 1088"/>
                <a:gd name="T54" fmla="*/ 546 w 1139"/>
                <a:gd name="T55" fmla="*/ 1088 h 1088"/>
                <a:gd name="T56" fmla="*/ 512 w 1139"/>
                <a:gd name="T57" fmla="*/ 725 h 1088"/>
                <a:gd name="T58" fmla="*/ 785 w 1139"/>
                <a:gd name="T59" fmla="*/ 642 h 1088"/>
                <a:gd name="T60" fmla="*/ 750 w 1139"/>
                <a:gd name="T61" fmla="*/ 646 h 1088"/>
                <a:gd name="T62" fmla="*/ 655 w 1139"/>
                <a:gd name="T63" fmla="*/ 693 h 1088"/>
                <a:gd name="T64" fmla="*/ 639 w 1139"/>
                <a:gd name="T65" fmla="*/ 709 h 1088"/>
                <a:gd name="T66" fmla="*/ 705 w 1139"/>
                <a:gd name="T67" fmla="*/ 1088 h 1088"/>
                <a:gd name="T68" fmla="*/ 744 w 1139"/>
                <a:gd name="T69" fmla="*/ 1088 h 1088"/>
                <a:gd name="T70" fmla="*/ 1024 w 1139"/>
                <a:gd name="T71" fmla="*/ 824 h 1088"/>
                <a:gd name="T72" fmla="*/ 1139 w 1139"/>
                <a:gd name="T73" fmla="*/ 833 h 1088"/>
                <a:gd name="T74" fmla="*/ 273 w 1139"/>
                <a:gd name="T75" fmla="*/ 616 h 1088"/>
                <a:gd name="T76" fmla="*/ 337 w 1139"/>
                <a:gd name="T77" fmla="*/ 599 h 1088"/>
                <a:gd name="T78" fmla="*/ 355 w 1139"/>
                <a:gd name="T79" fmla="*/ 586 h 1088"/>
                <a:gd name="T80" fmla="*/ 391 w 1139"/>
                <a:gd name="T81" fmla="*/ 535 h 1088"/>
                <a:gd name="T82" fmla="*/ 398 w 1139"/>
                <a:gd name="T83" fmla="*/ 510 h 1088"/>
                <a:gd name="T84" fmla="*/ 398 w 1139"/>
                <a:gd name="T85" fmla="*/ 468 h 1088"/>
                <a:gd name="T86" fmla="*/ 388 w 1139"/>
                <a:gd name="T87" fmla="*/ 437 h 1088"/>
                <a:gd name="T88" fmla="*/ 378 w 1139"/>
                <a:gd name="T89" fmla="*/ 419 h 1088"/>
                <a:gd name="T90" fmla="*/ 354 w 1139"/>
                <a:gd name="T91" fmla="*/ 393 h 1088"/>
                <a:gd name="T92" fmla="*/ 338 w 1139"/>
                <a:gd name="T93" fmla="*/ 381 h 1088"/>
                <a:gd name="T94" fmla="*/ 273 w 1139"/>
                <a:gd name="T95" fmla="*/ 363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39" h="1088">
                  <a:moveTo>
                    <a:pt x="771" y="406"/>
                  </a:moveTo>
                  <a:cubicBezTo>
                    <a:pt x="767" y="411"/>
                    <a:pt x="764" y="415"/>
                    <a:pt x="761" y="419"/>
                  </a:cubicBezTo>
                  <a:cubicBezTo>
                    <a:pt x="761" y="420"/>
                    <a:pt x="761" y="420"/>
                    <a:pt x="760" y="420"/>
                  </a:cubicBezTo>
                  <a:cubicBezTo>
                    <a:pt x="758" y="424"/>
                    <a:pt x="755" y="429"/>
                    <a:pt x="753" y="433"/>
                  </a:cubicBezTo>
                  <a:cubicBezTo>
                    <a:pt x="752" y="435"/>
                    <a:pt x="752" y="436"/>
                    <a:pt x="751" y="437"/>
                  </a:cubicBezTo>
                  <a:cubicBezTo>
                    <a:pt x="749" y="442"/>
                    <a:pt x="747" y="447"/>
                    <a:pt x="745" y="452"/>
                  </a:cubicBezTo>
                  <a:cubicBezTo>
                    <a:pt x="745" y="452"/>
                    <a:pt x="745" y="453"/>
                    <a:pt x="745" y="453"/>
                  </a:cubicBezTo>
                  <a:cubicBezTo>
                    <a:pt x="744" y="458"/>
                    <a:pt x="742" y="463"/>
                    <a:pt x="741" y="468"/>
                  </a:cubicBezTo>
                  <a:cubicBezTo>
                    <a:pt x="741" y="470"/>
                    <a:pt x="741" y="471"/>
                    <a:pt x="741" y="473"/>
                  </a:cubicBezTo>
                  <a:cubicBezTo>
                    <a:pt x="740" y="478"/>
                    <a:pt x="740" y="484"/>
                    <a:pt x="740" y="490"/>
                  </a:cubicBezTo>
                  <a:cubicBezTo>
                    <a:pt x="740" y="497"/>
                    <a:pt x="740" y="504"/>
                    <a:pt x="741" y="510"/>
                  </a:cubicBezTo>
                  <a:cubicBezTo>
                    <a:pt x="742" y="511"/>
                    <a:pt x="742" y="512"/>
                    <a:pt x="742" y="513"/>
                  </a:cubicBezTo>
                  <a:cubicBezTo>
                    <a:pt x="743" y="520"/>
                    <a:pt x="745" y="526"/>
                    <a:pt x="747" y="532"/>
                  </a:cubicBezTo>
                  <a:cubicBezTo>
                    <a:pt x="747" y="533"/>
                    <a:pt x="748" y="534"/>
                    <a:pt x="748" y="535"/>
                  </a:cubicBezTo>
                  <a:cubicBezTo>
                    <a:pt x="750" y="541"/>
                    <a:pt x="753" y="547"/>
                    <a:pt x="756" y="552"/>
                  </a:cubicBezTo>
                  <a:cubicBezTo>
                    <a:pt x="757" y="553"/>
                    <a:pt x="757" y="554"/>
                    <a:pt x="758" y="555"/>
                  </a:cubicBezTo>
                  <a:cubicBezTo>
                    <a:pt x="761" y="560"/>
                    <a:pt x="765" y="566"/>
                    <a:pt x="769" y="571"/>
                  </a:cubicBezTo>
                  <a:cubicBezTo>
                    <a:pt x="769" y="571"/>
                    <a:pt x="769" y="571"/>
                    <a:pt x="769" y="571"/>
                  </a:cubicBezTo>
                  <a:cubicBezTo>
                    <a:pt x="774" y="576"/>
                    <a:pt x="778" y="581"/>
                    <a:pt x="783" y="585"/>
                  </a:cubicBezTo>
                  <a:cubicBezTo>
                    <a:pt x="784" y="586"/>
                    <a:pt x="784" y="586"/>
                    <a:pt x="784" y="586"/>
                  </a:cubicBezTo>
                  <a:cubicBezTo>
                    <a:pt x="789" y="591"/>
                    <a:pt x="795" y="594"/>
                    <a:pt x="801" y="598"/>
                  </a:cubicBezTo>
                  <a:cubicBezTo>
                    <a:pt x="801" y="598"/>
                    <a:pt x="802" y="599"/>
                    <a:pt x="802" y="599"/>
                  </a:cubicBezTo>
                  <a:cubicBezTo>
                    <a:pt x="808" y="602"/>
                    <a:pt x="814" y="605"/>
                    <a:pt x="820" y="608"/>
                  </a:cubicBezTo>
                  <a:cubicBezTo>
                    <a:pt x="821" y="608"/>
                    <a:pt x="821" y="608"/>
                    <a:pt x="822" y="608"/>
                  </a:cubicBezTo>
                  <a:cubicBezTo>
                    <a:pt x="836" y="613"/>
                    <a:pt x="851" y="616"/>
                    <a:pt x="866" y="616"/>
                  </a:cubicBezTo>
                  <a:cubicBezTo>
                    <a:pt x="936" y="616"/>
                    <a:pt x="993" y="559"/>
                    <a:pt x="993" y="490"/>
                  </a:cubicBezTo>
                  <a:cubicBezTo>
                    <a:pt x="993" y="420"/>
                    <a:pt x="936" y="363"/>
                    <a:pt x="866" y="363"/>
                  </a:cubicBezTo>
                  <a:cubicBezTo>
                    <a:pt x="848" y="363"/>
                    <a:pt x="831" y="367"/>
                    <a:pt x="816" y="374"/>
                  </a:cubicBezTo>
                  <a:cubicBezTo>
                    <a:pt x="816" y="374"/>
                    <a:pt x="816" y="374"/>
                    <a:pt x="816" y="374"/>
                  </a:cubicBezTo>
                  <a:cubicBezTo>
                    <a:pt x="815" y="374"/>
                    <a:pt x="815" y="374"/>
                    <a:pt x="814" y="374"/>
                  </a:cubicBezTo>
                  <a:cubicBezTo>
                    <a:pt x="810" y="376"/>
                    <a:pt x="806" y="379"/>
                    <a:pt x="802" y="381"/>
                  </a:cubicBezTo>
                  <a:cubicBezTo>
                    <a:pt x="800" y="382"/>
                    <a:pt x="799" y="382"/>
                    <a:pt x="798" y="383"/>
                  </a:cubicBezTo>
                  <a:cubicBezTo>
                    <a:pt x="794" y="386"/>
                    <a:pt x="789" y="389"/>
                    <a:pt x="785" y="392"/>
                  </a:cubicBezTo>
                  <a:cubicBezTo>
                    <a:pt x="785" y="393"/>
                    <a:pt x="784" y="393"/>
                    <a:pt x="784" y="393"/>
                  </a:cubicBezTo>
                  <a:cubicBezTo>
                    <a:pt x="780" y="397"/>
                    <a:pt x="777" y="400"/>
                    <a:pt x="773" y="404"/>
                  </a:cubicBezTo>
                  <a:cubicBezTo>
                    <a:pt x="773" y="405"/>
                    <a:pt x="772" y="406"/>
                    <a:pt x="771" y="406"/>
                  </a:cubicBezTo>
                  <a:close/>
                  <a:moveTo>
                    <a:pt x="570" y="253"/>
                  </a:moveTo>
                  <a:lnTo>
                    <a:pt x="570" y="253"/>
                  </a:lnTo>
                  <a:cubicBezTo>
                    <a:pt x="639" y="253"/>
                    <a:pt x="696" y="196"/>
                    <a:pt x="696" y="127"/>
                  </a:cubicBezTo>
                  <a:cubicBezTo>
                    <a:pt x="696" y="57"/>
                    <a:pt x="639" y="0"/>
                    <a:pt x="570" y="0"/>
                  </a:cubicBezTo>
                  <a:cubicBezTo>
                    <a:pt x="500" y="0"/>
                    <a:pt x="443" y="57"/>
                    <a:pt x="443" y="127"/>
                  </a:cubicBezTo>
                  <a:cubicBezTo>
                    <a:pt x="443" y="196"/>
                    <a:pt x="500" y="253"/>
                    <a:pt x="570" y="253"/>
                  </a:cubicBezTo>
                  <a:close/>
                  <a:moveTo>
                    <a:pt x="688" y="609"/>
                  </a:moveTo>
                  <a:lnTo>
                    <a:pt x="688" y="609"/>
                  </a:lnTo>
                  <a:lnTo>
                    <a:pt x="688" y="513"/>
                  </a:lnTo>
                  <a:cubicBezTo>
                    <a:pt x="687" y="505"/>
                    <a:pt x="686" y="497"/>
                    <a:pt x="686" y="490"/>
                  </a:cubicBezTo>
                  <a:cubicBezTo>
                    <a:pt x="686" y="482"/>
                    <a:pt x="687" y="474"/>
                    <a:pt x="688" y="467"/>
                  </a:cubicBezTo>
                  <a:lnTo>
                    <a:pt x="688" y="461"/>
                  </a:lnTo>
                  <a:lnTo>
                    <a:pt x="689" y="461"/>
                  </a:lnTo>
                  <a:cubicBezTo>
                    <a:pt x="698" y="405"/>
                    <a:pt x="733" y="357"/>
                    <a:pt x="782" y="331"/>
                  </a:cubicBezTo>
                  <a:cubicBezTo>
                    <a:pt x="748" y="299"/>
                    <a:pt x="702" y="279"/>
                    <a:pt x="651" y="279"/>
                  </a:cubicBezTo>
                  <a:lnTo>
                    <a:pt x="488" y="279"/>
                  </a:lnTo>
                  <a:cubicBezTo>
                    <a:pt x="437" y="279"/>
                    <a:pt x="391" y="299"/>
                    <a:pt x="357" y="331"/>
                  </a:cubicBezTo>
                  <a:cubicBezTo>
                    <a:pt x="414" y="361"/>
                    <a:pt x="453" y="421"/>
                    <a:pt x="453" y="490"/>
                  </a:cubicBezTo>
                  <a:cubicBezTo>
                    <a:pt x="453" y="504"/>
                    <a:pt x="451" y="518"/>
                    <a:pt x="448" y="531"/>
                  </a:cubicBezTo>
                  <a:lnTo>
                    <a:pt x="448" y="608"/>
                  </a:lnTo>
                  <a:cubicBezTo>
                    <a:pt x="500" y="629"/>
                    <a:pt x="543" y="668"/>
                    <a:pt x="570" y="718"/>
                  </a:cubicBezTo>
                  <a:cubicBezTo>
                    <a:pt x="595" y="669"/>
                    <a:pt x="638" y="631"/>
                    <a:pt x="688" y="609"/>
                  </a:cubicBezTo>
                  <a:close/>
                  <a:moveTo>
                    <a:pt x="512" y="725"/>
                  </a:moveTo>
                  <a:lnTo>
                    <a:pt x="512" y="725"/>
                  </a:lnTo>
                  <a:cubicBezTo>
                    <a:pt x="508" y="719"/>
                    <a:pt x="504" y="714"/>
                    <a:pt x="499" y="709"/>
                  </a:cubicBezTo>
                  <a:cubicBezTo>
                    <a:pt x="499" y="708"/>
                    <a:pt x="498" y="707"/>
                    <a:pt x="497" y="707"/>
                  </a:cubicBezTo>
                  <a:cubicBezTo>
                    <a:pt x="493" y="702"/>
                    <a:pt x="489" y="698"/>
                    <a:pt x="484" y="693"/>
                  </a:cubicBezTo>
                  <a:cubicBezTo>
                    <a:pt x="484" y="693"/>
                    <a:pt x="483" y="692"/>
                    <a:pt x="482" y="691"/>
                  </a:cubicBezTo>
                  <a:cubicBezTo>
                    <a:pt x="477" y="687"/>
                    <a:pt x="473" y="683"/>
                    <a:pt x="467" y="679"/>
                  </a:cubicBezTo>
                  <a:cubicBezTo>
                    <a:pt x="467" y="679"/>
                    <a:pt x="466" y="679"/>
                    <a:pt x="466" y="678"/>
                  </a:cubicBezTo>
                  <a:cubicBezTo>
                    <a:pt x="449" y="666"/>
                    <a:pt x="429" y="656"/>
                    <a:pt x="409" y="650"/>
                  </a:cubicBezTo>
                  <a:cubicBezTo>
                    <a:pt x="404" y="649"/>
                    <a:pt x="400" y="648"/>
                    <a:pt x="395" y="647"/>
                  </a:cubicBezTo>
                  <a:cubicBezTo>
                    <a:pt x="393" y="646"/>
                    <a:pt x="390" y="646"/>
                    <a:pt x="388" y="645"/>
                  </a:cubicBezTo>
                  <a:cubicBezTo>
                    <a:pt x="385" y="645"/>
                    <a:pt x="381" y="644"/>
                    <a:pt x="378" y="644"/>
                  </a:cubicBezTo>
                  <a:cubicBezTo>
                    <a:pt x="376" y="644"/>
                    <a:pt x="374" y="643"/>
                    <a:pt x="372" y="643"/>
                  </a:cubicBezTo>
                  <a:cubicBezTo>
                    <a:pt x="366" y="643"/>
                    <a:pt x="360" y="642"/>
                    <a:pt x="355" y="642"/>
                  </a:cubicBezTo>
                  <a:lnTo>
                    <a:pt x="191" y="642"/>
                  </a:lnTo>
                  <a:cubicBezTo>
                    <a:pt x="86" y="642"/>
                    <a:pt x="0" y="728"/>
                    <a:pt x="0" y="833"/>
                  </a:cubicBezTo>
                  <a:lnTo>
                    <a:pt x="0" y="1088"/>
                  </a:lnTo>
                  <a:lnTo>
                    <a:pt x="112" y="1088"/>
                  </a:lnTo>
                  <a:lnTo>
                    <a:pt x="112" y="824"/>
                  </a:lnTo>
                  <a:lnTo>
                    <a:pt x="151" y="824"/>
                  </a:lnTo>
                  <a:lnTo>
                    <a:pt x="151" y="1088"/>
                  </a:lnTo>
                  <a:lnTo>
                    <a:pt x="391" y="1088"/>
                  </a:lnTo>
                  <a:lnTo>
                    <a:pt x="391" y="824"/>
                  </a:lnTo>
                  <a:lnTo>
                    <a:pt x="430" y="824"/>
                  </a:lnTo>
                  <a:lnTo>
                    <a:pt x="430" y="1088"/>
                  </a:lnTo>
                  <a:lnTo>
                    <a:pt x="546" y="1088"/>
                  </a:lnTo>
                  <a:lnTo>
                    <a:pt x="546" y="833"/>
                  </a:lnTo>
                  <a:cubicBezTo>
                    <a:pt x="546" y="793"/>
                    <a:pt x="533" y="756"/>
                    <a:pt x="512" y="725"/>
                  </a:cubicBezTo>
                  <a:cubicBezTo>
                    <a:pt x="512" y="725"/>
                    <a:pt x="512" y="725"/>
                    <a:pt x="512" y="725"/>
                  </a:cubicBezTo>
                  <a:close/>
                  <a:moveTo>
                    <a:pt x="948" y="642"/>
                  </a:moveTo>
                  <a:lnTo>
                    <a:pt x="948" y="642"/>
                  </a:lnTo>
                  <a:lnTo>
                    <a:pt x="785" y="642"/>
                  </a:lnTo>
                  <a:cubicBezTo>
                    <a:pt x="779" y="642"/>
                    <a:pt x="773" y="643"/>
                    <a:pt x="767" y="643"/>
                  </a:cubicBezTo>
                  <a:cubicBezTo>
                    <a:pt x="765" y="643"/>
                    <a:pt x="763" y="644"/>
                    <a:pt x="761" y="644"/>
                  </a:cubicBezTo>
                  <a:cubicBezTo>
                    <a:pt x="758" y="644"/>
                    <a:pt x="754" y="645"/>
                    <a:pt x="750" y="646"/>
                  </a:cubicBezTo>
                  <a:cubicBezTo>
                    <a:pt x="748" y="646"/>
                    <a:pt x="746" y="646"/>
                    <a:pt x="743" y="647"/>
                  </a:cubicBezTo>
                  <a:cubicBezTo>
                    <a:pt x="739" y="648"/>
                    <a:pt x="735" y="649"/>
                    <a:pt x="731" y="650"/>
                  </a:cubicBezTo>
                  <a:cubicBezTo>
                    <a:pt x="703" y="658"/>
                    <a:pt x="676" y="673"/>
                    <a:pt x="655" y="693"/>
                  </a:cubicBezTo>
                  <a:cubicBezTo>
                    <a:pt x="655" y="694"/>
                    <a:pt x="654" y="694"/>
                    <a:pt x="654" y="694"/>
                  </a:cubicBezTo>
                  <a:cubicBezTo>
                    <a:pt x="649" y="698"/>
                    <a:pt x="645" y="703"/>
                    <a:pt x="641" y="708"/>
                  </a:cubicBezTo>
                  <a:cubicBezTo>
                    <a:pt x="640" y="708"/>
                    <a:pt x="640" y="709"/>
                    <a:pt x="639" y="709"/>
                  </a:cubicBezTo>
                  <a:cubicBezTo>
                    <a:pt x="611" y="743"/>
                    <a:pt x="593" y="786"/>
                    <a:pt x="593" y="833"/>
                  </a:cubicBezTo>
                  <a:lnTo>
                    <a:pt x="593" y="1088"/>
                  </a:lnTo>
                  <a:lnTo>
                    <a:pt x="705" y="1088"/>
                  </a:lnTo>
                  <a:lnTo>
                    <a:pt x="705" y="824"/>
                  </a:lnTo>
                  <a:lnTo>
                    <a:pt x="744" y="824"/>
                  </a:lnTo>
                  <a:lnTo>
                    <a:pt x="744" y="1088"/>
                  </a:lnTo>
                  <a:lnTo>
                    <a:pt x="985" y="1088"/>
                  </a:lnTo>
                  <a:lnTo>
                    <a:pt x="985" y="824"/>
                  </a:lnTo>
                  <a:lnTo>
                    <a:pt x="1024" y="824"/>
                  </a:lnTo>
                  <a:lnTo>
                    <a:pt x="1024" y="1088"/>
                  </a:lnTo>
                  <a:lnTo>
                    <a:pt x="1139" y="1088"/>
                  </a:lnTo>
                  <a:lnTo>
                    <a:pt x="1139" y="833"/>
                  </a:lnTo>
                  <a:cubicBezTo>
                    <a:pt x="1139" y="728"/>
                    <a:pt x="1053" y="642"/>
                    <a:pt x="948" y="642"/>
                  </a:cubicBezTo>
                  <a:close/>
                  <a:moveTo>
                    <a:pt x="273" y="616"/>
                  </a:moveTo>
                  <a:lnTo>
                    <a:pt x="273" y="616"/>
                  </a:lnTo>
                  <a:cubicBezTo>
                    <a:pt x="289" y="616"/>
                    <a:pt x="304" y="613"/>
                    <a:pt x="317" y="608"/>
                  </a:cubicBezTo>
                  <a:cubicBezTo>
                    <a:pt x="318" y="608"/>
                    <a:pt x="318" y="608"/>
                    <a:pt x="318" y="608"/>
                  </a:cubicBezTo>
                  <a:cubicBezTo>
                    <a:pt x="325" y="605"/>
                    <a:pt x="331" y="602"/>
                    <a:pt x="337" y="599"/>
                  </a:cubicBezTo>
                  <a:cubicBezTo>
                    <a:pt x="337" y="599"/>
                    <a:pt x="338" y="598"/>
                    <a:pt x="338" y="598"/>
                  </a:cubicBezTo>
                  <a:cubicBezTo>
                    <a:pt x="344" y="594"/>
                    <a:pt x="350" y="591"/>
                    <a:pt x="355" y="586"/>
                  </a:cubicBezTo>
                  <a:cubicBezTo>
                    <a:pt x="355" y="586"/>
                    <a:pt x="355" y="586"/>
                    <a:pt x="355" y="586"/>
                  </a:cubicBezTo>
                  <a:cubicBezTo>
                    <a:pt x="366" y="577"/>
                    <a:pt x="374" y="566"/>
                    <a:pt x="381" y="554"/>
                  </a:cubicBezTo>
                  <a:cubicBezTo>
                    <a:pt x="382" y="554"/>
                    <a:pt x="382" y="553"/>
                    <a:pt x="383" y="552"/>
                  </a:cubicBezTo>
                  <a:cubicBezTo>
                    <a:pt x="386" y="547"/>
                    <a:pt x="389" y="541"/>
                    <a:pt x="391" y="535"/>
                  </a:cubicBezTo>
                  <a:cubicBezTo>
                    <a:pt x="391" y="534"/>
                    <a:pt x="392" y="533"/>
                    <a:pt x="392" y="532"/>
                  </a:cubicBezTo>
                  <a:cubicBezTo>
                    <a:pt x="394" y="526"/>
                    <a:pt x="396" y="520"/>
                    <a:pt x="397" y="513"/>
                  </a:cubicBezTo>
                  <a:cubicBezTo>
                    <a:pt x="397" y="512"/>
                    <a:pt x="398" y="511"/>
                    <a:pt x="398" y="510"/>
                  </a:cubicBezTo>
                  <a:cubicBezTo>
                    <a:pt x="399" y="504"/>
                    <a:pt x="399" y="497"/>
                    <a:pt x="399" y="490"/>
                  </a:cubicBezTo>
                  <a:cubicBezTo>
                    <a:pt x="399" y="484"/>
                    <a:pt x="399" y="478"/>
                    <a:pt x="398" y="472"/>
                  </a:cubicBezTo>
                  <a:cubicBezTo>
                    <a:pt x="398" y="471"/>
                    <a:pt x="398" y="470"/>
                    <a:pt x="398" y="468"/>
                  </a:cubicBezTo>
                  <a:cubicBezTo>
                    <a:pt x="397" y="463"/>
                    <a:pt x="395" y="458"/>
                    <a:pt x="394" y="453"/>
                  </a:cubicBezTo>
                  <a:cubicBezTo>
                    <a:pt x="394" y="452"/>
                    <a:pt x="394" y="452"/>
                    <a:pt x="394" y="452"/>
                  </a:cubicBezTo>
                  <a:cubicBezTo>
                    <a:pt x="392" y="447"/>
                    <a:pt x="390" y="442"/>
                    <a:pt x="388" y="437"/>
                  </a:cubicBezTo>
                  <a:cubicBezTo>
                    <a:pt x="387" y="436"/>
                    <a:pt x="387" y="435"/>
                    <a:pt x="386" y="434"/>
                  </a:cubicBezTo>
                  <a:cubicBezTo>
                    <a:pt x="384" y="429"/>
                    <a:pt x="381" y="424"/>
                    <a:pt x="378" y="419"/>
                  </a:cubicBezTo>
                  <a:lnTo>
                    <a:pt x="378" y="419"/>
                  </a:lnTo>
                  <a:cubicBezTo>
                    <a:pt x="375" y="415"/>
                    <a:pt x="372" y="410"/>
                    <a:pt x="368" y="406"/>
                  </a:cubicBezTo>
                  <a:cubicBezTo>
                    <a:pt x="367" y="405"/>
                    <a:pt x="367" y="405"/>
                    <a:pt x="366" y="404"/>
                  </a:cubicBezTo>
                  <a:cubicBezTo>
                    <a:pt x="362" y="400"/>
                    <a:pt x="358" y="396"/>
                    <a:pt x="354" y="393"/>
                  </a:cubicBezTo>
                  <a:cubicBezTo>
                    <a:pt x="354" y="393"/>
                    <a:pt x="354" y="393"/>
                    <a:pt x="354" y="393"/>
                  </a:cubicBezTo>
                  <a:cubicBezTo>
                    <a:pt x="350" y="389"/>
                    <a:pt x="345" y="386"/>
                    <a:pt x="341" y="383"/>
                  </a:cubicBezTo>
                  <a:cubicBezTo>
                    <a:pt x="340" y="382"/>
                    <a:pt x="339" y="382"/>
                    <a:pt x="338" y="381"/>
                  </a:cubicBezTo>
                  <a:cubicBezTo>
                    <a:pt x="334" y="379"/>
                    <a:pt x="329" y="376"/>
                    <a:pt x="324" y="374"/>
                  </a:cubicBezTo>
                  <a:cubicBezTo>
                    <a:pt x="324" y="374"/>
                    <a:pt x="324" y="374"/>
                    <a:pt x="323" y="374"/>
                  </a:cubicBezTo>
                  <a:cubicBezTo>
                    <a:pt x="308" y="367"/>
                    <a:pt x="291" y="363"/>
                    <a:pt x="273" y="363"/>
                  </a:cubicBezTo>
                  <a:cubicBezTo>
                    <a:pt x="203" y="363"/>
                    <a:pt x="146" y="420"/>
                    <a:pt x="146" y="490"/>
                  </a:cubicBezTo>
                  <a:cubicBezTo>
                    <a:pt x="146" y="559"/>
                    <a:pt x="203" y="616"/>
                    <a:pt x="273" y="6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968875" y="1772401"/>
            <a:ext cx="581025" cy="581025"/>
            <a:chOff x="4968875" y="1772401"/>
            <a:chExt cx="581025" cy="581025"/>
          </a:xfrm>
        </p:grpSpPr>
        <p:sp>
          <p:nvSpPr>
            <p:cNvPr id="4127" name="Oval 10"/>
            <p:cNvSpPr>
              <a:spLocks noChangeArrowheads="1"/>
            </p:cNvSpPr>
            <p:nvPr/>
          </p:nvSpPr>
          <p:spPr bwMode="auto">
            <a:xfrm>
              <a:off x="4968875" y="1772401"/>
              <a:ext cx="581025" cy="58102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88714E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11"/>
            <p:cNvSpPr>
              <a:spLocks noEditPoints="1"/>
            </p:cNvSpPr>
            <p:nvPr/>
          </p:nvSpPr>
          <p:spPr bwMode="auto">
            <a:xfrm>
              <a:off x="5086124" y="1925270"/>
              <a:ext cx="368411" cy="291107"/>
            </a:xfrm>
            <a:custGeom>
              <a:avLst/>
              <a:gdLst>
                <a:gd name="T0" fmla="*/ 392 w 1065"/>
                <a:gd name="T1" fmla="*/ 422 h 834"/>
                <a:gd name="T2" fmla="*/ 544 w 1065"/>
                <a:gd name="T3" fmla="*/ 344 h 834"/>
                <a:gd name="T4" fmla="*/ 828 w 1065"/>
                <a:gd name="T5" fmla="*/ 296 h 834"/>
                <a:gd name="T6" fmla="*/ 907 w 1065"/>
                <a:gd name="T7" fmla="*/ 179 h 834"/>
                <a:gd name="T8" fmla="*/ 792 w 1065"/>
                <a:gd name="T9" fmla="*/ 259 h 834"/>
                <a:gd name="T10" fmla="*/ 543 w 1065"/>
                <a:gd name="T11" fmla="*/ 271 h 834"/>
                <a:gd name="T12" fmla="*/ 1065 w 1065"/>
                <a:gd name="T13" fmla="*/ 111 h 834"/>
                <a:gd name="T14" fmla="*/ 647 w 1065"/>
                <a:gd name="T15" fmla="*/ 44 h 834"/>
                <a:gd name="T16" fmla="*/ 607 w 1065"/>
                <a:gd name="T17" fmla="*/ 0 h 834"/>
                <a:gd name="T18" fmla="*/ 214 w 1065"/>
                <a:gd name="T19" fmla="*/ 44 h 834"/>
                <a:gd name="T20" fmla="*/ 243 w 1065"/>
                <a:gd name="T21" fmla="*/ 111 h 834"/>
                <a:gd name="T22" fmla="*/ 300 w 1065"/>
                <a:gd name="T23" fmla="*/ 189 h 834"/>
                <a:gd name="T24" fmla="*/ 981 w 1065"/>
                <a:gd name="T25" fmla="*/ 111 h 834"/>
                <a:gd name="T26" fmla="*/ 493 w 1065"/>
                <a:gd name="T27" fmla="*/ 548 h 834"/>
                <a:gd name="T28" fmla="*/ 981 w 1065"/>
                <a:gd name="T29" fmla="*/ 570 h 834"/>
                <a:gd name="T30" fmla="*/ 501 w 1065"/>
                <a:gd name="T31" fmla="*/ 593 h 834"/>
                <a:gd name="T32" fmla="*/ 503 w 1065"/>
                <a:gd name="T33" fmla="*/ 664 h 834"/>
                <a:gd name="T34" fmla="*/ 607 w 1065"/>
                <a:gd name="T35" fmla="*/ 828 h 834"/>
                <a:gd name="T36" fmla="*/ 647 w 1065"/>
                <a:gd name="T37" fmla="*/ 664 h 834"/>
                <a:gd name="T38" fmla="*/ 839 w 1065"/>
                <a:gd name="T39" fmla="*/ 823 h 834"/>
                <a:gd name="T40" fmla="*/ 822 w 1065"/>
                <a:gd name="T41" fmla="*/ 664 h 834"/>
                <a:gd name="T42" fmla="*/ 1065 w 1065"/>
                <a:gd name="T43" fmla="*/ 593 h 834"/>
                <a:gd name="T44" fmla="*/ 1039 w 1065"/>
                <a:gd name="T45" fmla="*/ 111 h 834"/>
                <a:gd name="T46" fmla="*/ 223 w 1065"/>
                <a:gd name="T47" fmla="*/ 431 h 834"/>
                <a:gd name="T48" fmla="*/ 327 w 1065"/>
                <a:gd name="T49" fmla="*/ 328 h 834"/>
                <a:gd name="T50" fmla="*/ 120 w 1065"/>
                <a:gd name="T51" fmla="*/ 328 h 834"/>
                <a:gd name="T52" fmla="*/ 290 w 1065"/>
                <a:gd name="T53" fmla="*/ 453 h 834"/>
                <a:gd name="T54" fmla="*/ 251 w 1065"/>
                <a:gd name="T55" fmla="*/ 453 h 834"/>
                <a:gd name="T56" fmla="*/ 262 w 1065"/>
                <a:gd name="T57" fmla="*/ 472 h 834"/>
                <a:gd name="T58" fmla="*/ 273 w 1065"/>
                <a:gd name="T59" fmla="*/ 709 h 834"/>
                <a:gd name="T60" fmla="*/ 180 w 1065"/>
                <a:gd name="T61" fmla="*/ 709 h 834"/>
                <a:gd name="T62" fmla="*/ 191 w 1065"/>
                <a:gd name="T63" fmla="*/ 472 h 834"/>
                <a:gd name="T64" fmla="*/ 201 w 1065"/>
                <a:gd name="T65" fmla="*/ 453 h 834"/>
                <a:gd name="T66" fmla="*/ 0 w 1065"/>
                <a:gd name="T67" fmla="*/ 609 h 834"/>
                <a:gd name="T68" fmla="*/ 92 w 1065"/>
                <a:gd name="T69" fmla="*/ 834 h 834"/>
                <a:gd name="T70" fmla="*/ 124 w 1065"/>
                <a:gd name="T71" fmla="*/ 601 h 834"/>
                <a:gd name="T72" fmla="*/ 320 w 1065"/>
                <a:gd name="T73" fmla="*/ 834 h 834"/>
                <a:gd name="T74" fmla="*/ 352 w 1065"/>
                <a:gd name="T75" fmla="*/ 601 h 834"/>
                <a:gd name="T76" fmla="*/ 446 w 1065"/>
                <a:gd name="T77" fmla="*/ 834 h 834"/>
                <a:gd name="T78" fmla="*/ 290 w 1065"/>
                <a:gd name="T79" fmla="*/ 453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65" h="834">
                  <a:moveTo>
                    <a:pt x="543" y="271"/>
                  </a:moveTo>
                  <a:lnTo>
                    <a:pt x="392" y="422"/>
                  </a:lnTo>
                  <a:cubicBezTo>
                    <a:pt x="408" y="431"/>
                    <a:pt x="422" y="442"/>
                    <a:pt x="434" y="454"/>
                  </a:cubicBezTo>
                  <a:lnTo>
                    <a:pt x="544" y="344"/>
                  </a:lnTo>
                  <a:lnTo>
                    <a:pt x="662" y="463"/>
                  </a:lnTo>
                  <a:lnTo>
                    <a:pt x="828" y="296"/>
                  </a:lnTo>
                  <a:lnTo>
                    <a:pt x="854" y="361"/>
                  </a:lnTo>
                  <a:lnTo>
                    <a:pt x="907" y="179"/>
                  </a:lnTo>
                  <a:lnTo>
                    <a:pt x="725" y="232"/>
                  </a:lnTo>
                  <a:lnTo>
                    <a:pt x="792" y="259"/>
                  </a:lnTo>
                  <a:lnTo>
                    <a:pt x="662" y="389"/>
                  </a:lnTo>
                  <a:lnTo>
                    <a:pt x="543" y="271"/>
                  </a:lnTo>
                  <a:close/>
                  <a:moveTo>
                    <a:pt x="1065" y="111"/>
                  </a:moveTo>
                  <a:lnTo>
                    <a:pt x="1065" y="111"/>
                  </a:lnTo>
                  <a:lnTo>
                    <a:pt x="1065" y="44"/>
                  </a:lnTo>
                  <a:lnTo>
                    <a:pt x="647" y="44"/>
                  </a:lnTo>
                  <a:lnTo>
                    <a:pt x="647" y="0"/>
                  </a:lnTo>
                  <a:lnTo>
                    <a:pt x="607" y="0"/>
                  </a:lnTo>
                  <a:lnTo>
                    <a:pt x="607" y="44"/>
                  </a:lnTo>
                  <a:lnTo>
                    <a:pt x="214" y="44"/>
                  </a:lnTo>
                  <a:lnTo>
                    <a:pt x="214" y="111"/>
                  </a:lnTo>
                  <a:lnTo>
                    <a:pt x="243" y="111"/>
                  </a:lnTo>
                  <a:lnTo>
                    <a:pt x="243" y="170"/>
                  </a:lnTo>
                  <a:cubicBezTo>
                    <a:pt x="264" y="172"/>
                    <a:pt x="283" y="179"/>
                    <a:pt x="300" y="189"/>
                  </a:cubicBezTo>
                  <a:lnTo>
                    <a:pt x="300" y="111"/>
                  </a:lnTo>
                  <a:lnTo>
                    <a:pt x="981" y="111"/>
                  </a:lnTo>
                  <a:lnTo>
                    <a:pt x="981" y="548"/>
                  </a:lnTo>
                  <a:lnTo>
                    <a:pt x="493" y="548"/>
                  </a:lnTo>
                  <a:cubicBezTo>
                    <a:pt x="496" y="555"/>
                    <a:pt x="497" y="562"/>
                    <a:pt x="499" y="570"/>
                  </a:cubicBezTo>
                  <a:lnTo>
                    <a:pt x="981" y="570"/>
                  </a:lnTo>
                  <a:lnTo>
                    <a:pt x="981" y="593"/>
                  </a:lnTo>
                  <a:lnTo>
                    <a:pt x="501" y="593"/>
                  </a:lnTo>
                  <a:cubicBezTo>
                    <a:pt x="502" y="599"/>
                    <a:pt x="503" y="604"/>
                    <a:pt x="503" y="609"/>
                  </a:cubicBezTo>
                  <a:lnTo>
                    <a:pt x="503" y="664"/>
                  </a:lnTo>
                  <a:lnTo>
                    <a:pt x="607" y="664"/>
                  </a:lnTo>
                  <a:lnTo>
                    <a:pt x="607" y="828"/>
                  </a:lnTo>
                  <a:lnTo>
                    <a:pt x="647" y="828"/>
                  </a:lnTo>
                  <a:lnTo>
                    <a:pt x="647" y="664"/>
                  </a:lnTo>
                  <a:lnTo>
                    <a:pt x="779" y="664"/>
                  </a:lnTo>
                  <a:lnTo>
                    <a:pt x="839" y="823"/>
                  </a:lnTo>
                  <a:lnTo>
                    <a:pt x="878" y="813"/>
                  </a:lnTo>
                  <a:lnTo>
                    <a:pt x="822" y="664"/>
                  </a:lnTo>
                  <a:lnTo>
                    <a:pt x="1065" y="664"/>
                  </a:lnTo>
                  <a:lnTo>
                    <a:pt x="1065" y="593"/>
                  </a:lnTo>
                  <a:lnTo>
                    <a:pt x="1039" y="593"/>
                  </a:lnTo>
                  <a:lnTo>
                    <a:pt x="1039" y="111"/>
                  </a:lnTo>
                  <a:lnTo>
                    <a:pt x="1065" y="111"/>
                  </a:lnTo>
                  <a:close/>
                  <a:moveTo>
                    <a:pt x="223" y="431"/>
                  </a:moveTo>
                  <a:lnTo>
                    <a:pt x="223" y="431"/>
                  </a:lnTo>
                  <a:cubicBezTo>
                    <a:pt x="280" y="431"/>
                    <a:pt x="327" y="385"/>
                    <a:pt x="327" y="328"/>
                  </a:cubicBezTo>
                  <a:cubicBezTo>
                    <a:pt x="327" y="271"/>
                    <a:pt x="280" y="224"/>
                    <a:pt x="223" y="224"/>
                  </a:cubicBezTo>
                  <a:cubicBezTo>
                    <a:pt x="166" y="224"/>
                    <a:pt x="120" y="271"/>
                    <a:pt x="120" y="328"/>
                  </a:cubicBezTo>
                  <a:cubicBezTo>
                    <a:pt x="120" y="385"/>
                    <a:pt x="166" y="431"/>
                    <a:pt x="223" y="431"/>
                  </a:cubicBezTo>
                  <a:close/>
                  <a:moveTo>
                    <a:pt x="290" y="453"/>
                  </a:moveTo>
                  <a:lnTo>
                    <a:pt x="290" y="453"/>
                  </a:lnTo>
                  <a:lnTo>
                    <a:pt x="251" y="453"/>
                  </a:lnTo>
                  <a:lnTo>
                    <a:pt x="257" y="457"/>
                  </a:lnTo>
                  <a:cubicBezTo>
                    <a:pt x="262" y="460"/>
                    <a:pt x="264" y="467"/>
                    <a:pt x="262" y="472"/>
                  </a:cubicBezTo>
                  <a:lnTo>
                    <a:pt x="248" y="507"/>
                  </a:lnTo>
                  <a:lnTo>
                    <a:pt x="273" y="709"/>
                  </a:lnTo>
                  <a:lnTo>
                    <a:pt x="226" y="751"/>
                  </a:lnTo>
                  <a:lnTo>
                    <a:pt x="180" y="709"/>
                  </a:lnTo>
                  <a:lnTo>
                    <a:pt x="205" y="507"/>
                  </a:lnTo>
                  <a:lnTo>
                    <a:pt x="191" y="472"/>
                  </a:lnTo>
                  <a:cubicBezTo>
                    <a:pt x="188" y="467"/>
                    <a:pt x="191" y="460"/>
                    <a:pt x="195" y="457"/>
                  </a:cubicBezTo>
                  <a:lnTo>
                    <a:pt x="201" y="453"/>
                  </a:lnTo>
                  <a:lnTo>
                    <a:pt x="156" y="453"/>
                  </a:lnTo>
                  <a:cubicBezTo>
                    <a:pt x="70" y="453"/>
                    <a:pt x="0" y="523"/>
                    <a:pt x="0" y="609"/>
                  </a:cubicBezTo>
                  <a:lnTo>
                    <a:pt x="0" y="834"/>
                  </a:lnTo>
                  <a:lnTo>
                    <a:pt x="92" y="834"/>
                  </a:lnTo>
                  <a:lnTo>
                    <a:pt x="92" y="601"/>
                  </a:lnTo>
                  <a:lnTo>
                    <a:pt x="124" y="601"/>
                  </a:lnTo>
                  <a:lnTo>
                    <a:pt x="124" y="834"/>
                  </a:lnTo>
                  <a:lnTo>
                    <a:pt x="320" y="834"/>
                  </a:lnTo>
                  <a:lnTo>
                    <a:pt x="320" y="601"/>
                  </a:lnTo>
                  <a:lnTo>
                    <a:pt x="352" y="601"/>
                  </a:lnTo>
                  <a:lnTo>
                    <a:pt x="352" y="834"/>
                  </a:lnTo>
                  <a:lnTo>
                    <a:pt x="446" y="834"/>
                  </a:lnTo>
                  <a:lnTo>
                    <a:pt x="446" y="609"/>
                  </a:lnTo>
                  <a:cubicBezTo>
                    <a:pt x="446" y="523"/>
                    <a:pt x="376" y="453"/>
                    <a:pt x="290" y="4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970463" y="3704385"/>
            <a:ext cx="577850" cy="581025"/>
            <a:chOff x="4970463" y="3704385"/>
            <a:chExt cx="577850" cy="581025"/>
          </a:xfrm>
        </p:grpSpPr>
        <p:sp>
          <p:nvSpPr>
            <p:cNvPr id="4123" name="Oval 19"/>
            <p:cNvSpPr>
              <a:spLocks noChangeArrowheads="1"/>
            </p:cNvSpPr>
            <p:nvPr/>
          </p:nvSpPr>
          <p:spPr bwMode="auto">
            <a:xfrm>
              <a:off x="4970463" y="3704385"/>
              <a:ext cx="577850" cy="58102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88714E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5103037" y="3808740"/>
              <a:ext cx="338258" cy="327864"/>
              <a:chOff x="9486900" y="2800350"/>
              <a:chExt cx="476250" cy="461963"/>
            </a:xfrm>
            <a:solidFill>
              <a:schemeClr val="bg1"/>
            </a:solidFill>
          </p:grpSpPr>
          <p:sp>
            <p:nvSpPr>
              <p:cNvPr id="59" name="Freeform 246"/>
              <p:cNvSpPr/>
              <p:nvPr/>
            </p:nvSpPr>
            <p:spPr bwMode="auto">
              <a:xfrm>
                <a:off x="9486900" y="2800350"/>
                <a:ext cx="476250" cy="236538"/>
              </a:xfrm>
              <a:custGeom>
                <a:avLst/>
                <a:gdLst>
                  <a:gd name="T0" fmla="*/ 210 w 217"/>
                  <a:gd name="T1" fmla="*/ 81 h 108"/>
                  <a:gd name="T2" fmla="*/ 212 w 217"/>
                  <a:gd name="T3" fmla="*/ 102 h 108"/>
                  <a:gd name="T4" fmla="*/ 192 w 217"/>
                  <a:gd name="T5" fmla="*/ 103 h 108"/>
                  <a:gd name="T6" fmla="*/ 179 w 217"/>
                  <a:gd name="T7" fmla="*/ 93 h 108"/>
                  <a:gd name="T8" fmla="*/ 108 w 217"/>
                  <a:gd name="T9" fmla="*/ 33 h 108"/>
                  <a:gd name="T10" fmla="*/ 36 w 217"/>
                  <a:gd name="T11" fmla="*/ 94 h 108"/>
                  <a:gd name="T12" fmla="*/ 25 w 217"/>
                  <a:gd name="T13" fmla="*/ 103 h 108"/>
                  <a:gd name="T14" fmla="*/ 5 w 217"/>
                  <a:gd name="T15" fmla="*/ 102 h 108"/>
                  <a:gd name="T16" fmla="*/ 6 w 217"/>
                  <a:gd name="T17" fmla="*/ 81 h 108"/>
                  <a:gd name="T18" fmla="*/ 98 w 217"/>
                  <a:gd name="T19" fmla="*/ 4 h 108"/>
                  <a:gd name="T20" fmla="*/ 108 w 217"/>
                  <a:gd name="T21" fmla="*/ 1 h 108"/>
                  <a:gd name="T22" fmla="*/ 119 w 217"/>
                  <a:gd name="T23" fmla="*/ 4 h 108"/>
                  <a:gd name="T24" fmla="*/ 210 w 217"/>
                  <a:gd name="T25" fmla="*/ 81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6" h="108">
                    <a:moveTo>
                      <a:pt x="210" y="81"/>
                    </a:moveTo>
                    <a:cubicBezTo>
                      <a:pt x="216" y="87"/>
                      <a:pt x="217" y="96"/>
                      <a:pt x="212" y="102"/>
                    </a:cubicBezTo>
                    <a:cubicBezTo>
                      <a:pt x="207" y="108"/>
                      <a:pt x="198" y="108"/>
                      <a:pt x="192" y="103"/>
                    </a:cubicBezTo>
                    <a:cubicBezTo>
                      <a:pt x="179" y="93"/>
                      <a:pt x="179" y="93"/>
                      <a:pt x="179" y="93"/>
                    </a:cubicBezTo>
                    <a:cubicBezTo>
                      <a:pt x="108" y="33"/>
                      <a:pt x="108" y="33"/>
                      <a:pt x="108" y="33"/>
                    </a:cubicBezTo>
                    <a:cubicBezTo>
                      <a:pt x="36" y="94"/>
                      <a:pt x="36" y="94"/>
                      <a:pt x="36" y="94"/>
                    </a:cubicBezTo>
                    <a:cubicBezTo>
                      <a:pt x="25" y="103"/>
                      <a:pt x="25" y="103"/>
                      <a:pt x="25" y="103"/>
                    </a:cubicBezTo>
                    <a:cubicBezTo>
                      <a:pt x="19" y="108"/>
                      <a:pt x="10" y="108"/>
                      <a:pt x="5" y="102"/>
                    </a:cubicBezTo>
                    <a:cubicBezTo>
                      <a:pt x="0" y="96"/>
                      <a:pt x="0" y="87"/>
                      <a:pt x="6" y="81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101" y="1"/>
                      <a:pt x="105" y="0"/>
                      <a:pt x="108" y="1"/>
                    </a:cubicBezTo>
                    <a:cubicBezTo>
                      <a:pt x="112" y="0"/>
                      <a:pt x="116" y="1"/>
                      <a:pt x="119" y="4"/>
                    </a:cubicBezTo>
                    <a:lnTo>
                      <a:pt x="210" y="8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247"/>
              <p:cNvSpPr/>
              <p:nvPr/>
            </p:nvSpPr>
            <p:spPr bwMode="auto">
              <a:xfrm>
                <a:off x="9505950" y="3213100"/>
                <a:ext cx="444500" cy="49213"/>
              </a:xfrm>
              <a:custGeom>
                <a:avLst/>
                <a:gdLst>
                  <a:gd name="T0" fmla="*/ 192 w 203"/>
                  <a:gd name="T1" fmla="*/ 0 h 23"/>
                  <a:gd name="T2" fmla="*/ 203 w 203"/>
                  <a:gd name="T3" fmla="*/ 11 h 23"/>
                  <a:gd name="T4" fmla="*/ 192 w 203"/>
                  <a:gd name="T5" fmla="*/ 23 h 23"/>
                  <a:gd name="T6" fmla="*/ 12 w 203"/>
                  <a:gd name="T7" fmla="*/ 23 h 23"/>
                  <a:gd name="T8" fmla="*/ 0 w 203"/>
                  <a:gd name="T9" fmla="*/ 11 h 23"/>
                  <a:gd name="T10" fmla="*/ 4 w 203"/>
                  <a:gd name="T11" fmla="*/ 3 h 23"/>
                  <a:gd name="T12" fmla="*/ 12 w 203"/>
                  <a:gd name="T13" fmla="*/ 0 h 23"/>
                  <a:gd name="T14" fmla="*/ 192 w 203"/>
                  <a:gd name="T15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3" h="23">
                    <a:moveTo>
                      <a:pt x="192" y="0"/>
                    </a:moveTo>
                    <a:cubicBezTo>
                      <a:pt x="198" y="0"/>
                      <a:pt x="203" y="5"/>
                      <a:pt x="203" y="11"/>
                    </a:cubicBezTo>
                    <a:cubicBezTo>
                      <a:pt x="203" y="18"/>
                      <a:pt x="198" y="23"/>
                      <a:pt x="19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5" y="23"/>
                      <a:pt x="0" y="18"/>
                      <a:pt x="0" y="11"/>
                    </a:cubicBezTo>
                    <a:cubicBezTo>
                      <a:pt x="0" y="8"/>
                      <a:pt x="2" y="5"/>
                      <a:pt x="4" y="3"/>
                    </a:cubicBezTo>
                    <a:cubicBezTo>
                      <a:pt x="6" y="1"/>
                      <a:pt x="9" y="0"/>
                      <a:pt x="12" y="0"/>
                    </a:cubicBezTo>
                    <a:lnTo>
                      <a:pt x="19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248"/>
              <p:cNvSpPr/>
              <p:nvPr/>
            </p:nvSpPr>
            <p:spPr bwMode="auto">
              <a:xfrm>
                <a:off x="9520238" y="3005138"/>
                <a:ext cx="403225" cy="193675"/>
              </a:xfrm>
              <a:custGeom>
                <a:avLst/>
                <a:gdLst>
                  <a:gd name="T0" fmla="*/ 175 w 184"/>
                  <a:gd name="T1" fmla="*/ 71 h 89"/>
                  <a:gd name="T2" fmla="*/ 184 w 184"/>
                  <a:gd name="T3" fmla="*/ 80 h 89"/>
                  <a:gd name="T4" fmla="*/ 175 w 184"/>
                  <a:gd name="T5" fmla="*/ 89 h 89"/>
                  <a:gd name="T6" fmla="*/ 9 w 184"/>
                  <a:gd name="T7" fmla="*/ 89 h 89"/>
                  <a:gd name="T8" fmla="*/ 0 w 184"/>
                  <a:gd name="T9" fmla="*/ 80 h 89"/>
                  <a:gd name="T10" fmla="*/ 9 w 184"/>
                  <a:gd name="T11" fmla="*/ 71 h 89"/>
                  <a:gd name="T12" fmla="*/ 20 w 184"/>
                  <a:gd name="T13" fmla="*/ 71 h 89"/>
                  <a:gd name="T14" fmla="*/ 20 w 184"/>
                  <a:gd name="T15" fmla="*/ 8 h 89"/>
                  <a:gd name="T16" fmla="*/ 22 w 184"/>
                  <a:gd name="T17" fmla="*/ 2 h 89"/>
                  <a:gd name="T18" fmla="*/ 27 w 184"/>
                  <a:gd name="T19" fmla="*/ 0 h 89"/>
                  <a:gd name="T20" fmla="*/ 34 w 184"/>
                  <a:gd name="T21" fmla="*/ 8 h 89"/>
                  <a:gd name="T22" fmla="*/ 34 w 184"/>
                  <a:gd name="T23" fmla="*/ 71 h 89"/>
                  <a:gd name="T24" fmla="*/ 151 w 184"/>
                  <a:gd name="T25" fmla="*/ 71 h 89"/>
                  <a:gd name="T26" fmla="*/ 151 w 184"/>
                  <a:gd name="T27" fmla="*/ 8 h 89"/>
                  <a:gd name="T28" fmla="*/ 158 w 184"/>
                  <a:gd name="T29" fmla="*/ 0 h 89"/>
                  <a:gd name="T30" fmla="*/ 163 w 184"/>
                  <a:gd name="T31" fmla="*/ 2 h 89"/>
                  <a:gd name="T32" fmla="*/ 165 w 184"/>
                  <a:gd name="T33" fmla="*/ 8 h 89"/>
                  <a:gd name="T34" fmla="*/ 165 w 184"/>
                  <a:gd name="T35" fmla="*/ 71 h 89"/>
                  <a:gd name="T36" fmla="*/ 175 w 184"/>
                  <a:gd name="T37" fmla="*/ 7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4" h="89">
                    <a:moveTo>
                      <a:pt x="175" y="71"/>
                    </a:moveTo>
                    <a:cubicBezTo>
                      <a:pt x="180" y="71"/>
                      <a:pt x="184" y="75"/>
                      <a:pt x="184" y="80"/>
                    </a:cubicBezTo>
                    <a:cubicBezTo>
                      <a:pt x="184" y="85"/>
                      <a:pt x="180" y="89"/>
                      <a:pt x="175" y="89"/>
                    </a:cubicBezTo>
                    <a:cubicBezTo>
                      <a:pt x="9" y="89"/>
                      <a:pt x="9" y="89"/>
                      <a:pt x="9" y="89"/>
                    </a:cubicBezTo>
                    <a:cubicBezTo>
                      <a:pt x="4" y="89"/>
                      <a:pt x="0" y="85"/>
                      <a:pt x="0" y="80"/>
                    </a:cubicBezTo>
                    <a:cubicBezTo>
                      <a:pt x="0" y="75"/>
                      <a:pt x="4" y="71"/>
                      <a:pt x="9" y="71"/>
                    </a:cubicBez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5"/>
                      <a:pt x="21" y="3"/>
                      <a:pt x="22" y="2"/>
                    </a:cubicBezTo>
                    <a:cubicBezTo>
                      <a:pt x="24" y="1"/>
                      <a:pt x="25" y="0"/>
                      <a:pt x="27" y="0"/>
                    </a:cubicBezTo>
                    <a:cubicBezTo>
                      <a:pt x="31" y="0"/>
                      <a:pt x="34" y="4"/>
                      <a:pt x="34" y="8"/>
                    </a:cubicBezTo>
                    <a:cubicBezTo>
                      <a:pt x="34" y="71"/>
                      <a:pt x="34" y="71"/>
                      <a:pt x="34" y="71"/>
                    </a:cubicBezTo>
                    <a:cubicBezTo>
                      <a:pt x="151" y="71"/>
                      <a:pt x="151" y="71"/>
                      <a:pt x="151" y="71"/>
                    </a:cubicBezTo>
                    <a:cubicBezTo>
                      <a:pt x="151" y="8"/>
                      <a:pt x="151" y="8"/>
                      <a:pt x="151" y="8"/>
                    </a:cubicBezTo>
                    <a:cubicBezTo>
                      <a:pt x="151" y="4"/>
                      <a:pt x="154" y="0"/>
                      <a:pt x="158" y="0"/>
                    </a:cubicBezTo>
                    <a:cubicBezTo>
                      <a:pt x="160" y="0"/>
                      <a:pt x="161" y="1"/>
                      <a:pt x="163" y="2"/>
                    </a:cubicBezTo>
                    <a:cubicBezTo>
                      <a:pt x="164" y="3"/>
                      <a:pt x="165" y="5"/>
                      <a:pt x="165" y="8"/>
                    </a:cubicBezTo>
                    <a:cubicBezTo>
                      <a:pt x="165" y="71"/>
                      <a:pt x="165" y="71"/>
                      <a:pt x="165" y="71"/>
                    </a:cubicBezTo>
                    <a:lnTo>
                      <a:pt x="175" y="7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249"/>
              <p:cNvSpPr/>
              <p:nvPr/>
            </p:nvSpPr>
            <p:spPr bwMode="auto">
              <a:xfrm>
                <a:off x="9650413" y="2932113"/>
                <a:ext cx="153988" cy="203200"/>
              </a:xfrm>
              <a:custGeom>
                <a:avLst/>
                <a:gdLst>
                  <a:gd name="T0" fmla="*/ 44 w 71"/>
                  <a:gd name="T1" fmla="*/ 39 h 93"/>
                  <a:gd name="T2" fmla="*/ 71 w 71"/>
                  <a:gd name="T3" fmla="*/ 60 h 93"/>
                  <a:gd name="T4" fmla="*/ 43 w 71"/>
                  <a:gd name="T5" fmla="*/ 81 h 93"/>
                  <a:gd name="T6" fmla="*/ 43 w 71"/>
                  <a:gd name="T7" fmla="*/ 93 h 93"/>
                  <a:gd name="T8" fmla="*/ 27 w 71"/>
                  <a:gd name="T9" fmla="*/ 93 h 93"/>
                  <a:gd name="T10" fmla="*/ 27 w 71"/>
                  <a:gd name="T11" fmla="*/ 82 h 93"/>
                  <a:gd name="T12" fmla="*/ 8 w 71"/>
                  <a:gd name="T13" fmla="*/ 80 h 93"/>
                  <a:gd name="T14" fmla="*/ 8 w 71"/>
                  <a:gd name="T15" fmla="*/ 65 h 93"/>
                  <a:gd name="T16" fmla="*/ 31 w 71"/>
                  <a:gd name="T17" fmla="*/ 69 h 93"/>
                  <a:gd name="T18" fmla="*/ 47 w 71"/>
                  <a:gd name="T19" fmla="*/ 62 h 93"/>
                  <a:gd name="T20" fmla="*/ 29 w 71"/>
                  <a:gd name="T21" fmla="*/ 52 h 93"/>
                  <a:gd name="T22" fmla="*/ 0 w 71"/>
                  <a:gd name="T23" fmla="*/ 31 h 93"/>
                  <a:gd name="T24" fmla="*/ 27 w 71"/>
                  <a:gd name="T25" fmla="*/ 11 h 93"/>
                  <a:gd name="T26" fmla="*/ 27 w 71"/>
                  <a:gd name="T27" fmla="*/ 0 h 93"/>
                  <a:gd name="T28" fmla="*/ 43 w 71"/>
                  <a:gd name="T29" fmla="*/ 0 h 93"/>
                  <a:gd name="T30" fmla="*/ 43 w 71"/>
                  <a:gd name="T31" fmla="*/ 10 h 93"/>
                  <a:gd name="T32" fmla="*/ 60 w 71"/>
                  <a:gd name="T33" fmla="*/ 12 h 93"/>
                  <a:gd name="T34" fmla="*/ 60 w 71"/>
                  <a:gd name="T35" fmla="*/ 26 h 93"/>
                  <a:gd name="T36" fmla="*/ 39 w 71"/>
                  <a:gd name="T37" fmla="*/ 23 h 93"/>
                  <a:gd name="T38" fmla="*/ 25 w 71"/>
                  <a:gd name="T39" fmla="*/ 29 h 93"/>
                  <a:gd name="T40" fmla="*/ 44 w 71"/>
                  <a:gd name="T41" fmla="*/ 3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1" h="93">
                    <a:moveTo>
                      <a:pt x="44" y="39"/>
                    </a:moveTo>
                    <a:cubicBezTo>
                      <a:pt x="64" y="44"/>
                      <a:pt x="71" y="50"/>
                      <a:pt x="71" y="60"/>
                    </a:cubicBezTo>
                    <a:cubicBezTo>
                      <a:pt x="71" y="71"/>
                      <a:pt x="61" y="79"/>
                      <a:pt x="43" y="81"/>
                    </a:cubicBezTo>
                    <a:cubicBezTo>
                      <a:pt x="43" y="93"/>
                      <a:pt x="43" y="93"/>
                      <a:pt x="43" y="93"/>
                    </a:cubicBezTo>
                    <a:cubicBezTo>
                      <a:pt x="27" y="93"/>
                      <a:pt x="27" y="93"/>
                      <a:pt x="27" y="93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0" y="82"/>
                      <a:pt x="14" y="81"/>
                      <a:pt x="8" y="80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15" y="67"/>
                      <a:pt x="22" y="69"/>
                      <a:pt x="31" y="69"/>
                    </a:cubicBezTo>
                    <a:cubicBezTo>
                      <a:pt x="40" y="69"/>
                      <a:pt x="47" y="66"/>
                      <a:pt x="47" y="62"/>
                    </a:cubicBezTo>
                    <a:cubicBezTo>
                      <a:pt x="47" y="58"/>
                      <a:pt x="41" y="55"/>
                      <a:pt x="29" y="52"/>
                    </a:cubicBezTo>
                    <a:cubicBezTo>
                      <a:pt x="12" y="48"/>
                      <a:pt x="0" y="42"/>
                      <a:pt x="0" y="31"/>
                    </a:cubicBezTo>
                    <a:cubicBezTo>
                      <a:pt x="0" y="21"/>
                      <a:pt x="10" y="13"/>
                      <a:pt x="27" y="11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50" y="10"/>
                      <a:pt x="55" y="11"/>
                      <a:pt x="60" y="12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56" y="25"/>
                      <a:pt x="49" y="23"/>
                      <a:pt x="39" y="23"/>
                    </a:cubicBezTo>
                    <a:cubicBezTo>
                      <a:pt x="28" y="23"/>
                      <a:pt x="25" y="26"/>
                      <a:pt x="25" y="29"/>
                    </a:cubicBezTo>
                    <a:cubicBezTo>
                      <a:pt x="25" y="33"/>
                      <a:pt x="31" y="36"/>
                      <a:pt x="44" y="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70" name="文本框 69"/>
          <p:cNvSpPr txBox="1"/>
          <p:nvPr/>
        </p:nvSpPr>
        <p:spPr>
          <a:xfrm>
            <a:off x="8439961" y="5232400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延迟付</a:t>
            </a:r>
          </a:p>
        </p:txBody>
      </p:sp>
    </p:spTree>
    <p:extLst>
      <p:ext uri="{BB962C8B-B14F-4D97-AF65-F5344CB8AC3E}">
        <p14:creationId xmlns:p14="http://schemas.microsoft.com/office/powerpoint/2010/main" val="3246556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8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nodeType="click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6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93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2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2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2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animBg="1"/>
      <p:bldP spid="4112" grpId="0"/>
      <p:bldP spid="4113" grpId="0"/>
      <p:bldP spid="4114" grpId="0"/>
      <p:bldP spid="4115" grpId="0"/>
      <p:bldP spid="4117" grpId="0" animBg="1"/>
      <p:bldP spid="4118" grpId="0"/>
      <p:bldP spid="4119" grpId="0"/>
      <p:bldP spid="4120" grpId="0" animBg="1"/>
      <p:bldP spid="7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reeform 2"/>
          <p:cNvSpPr/>
          <p:nvPr/>
        </p:nvSpPr>
        <p:spPr bwMode="auto">
          <a:xfrm>
            <a:off x="0" y="731838"/>
            <a:ext cx="4410075" cy="4410075"/>
          </a:xfrm>
          <a:custGeom>
            <a:avLst/>
            <a:gdLst>
              <a:gd name="T0" fmla="*/ 1106 w 1386"/>
              <a:gd name="T1" fmla="*/ 1386 h 1386"/>
              <a:gd name="T2" fmla="*/ 1386 w 1386"/>
              <a:gd name="T3" fmla="*/ 785 h 1386"/>
              <a:gd name="T4" fmla="*/ 601 w 1386"/>
              <a:gd name="T5" fmla="*/ 0 h 1386"/>
              <a:gd name="T6" fmla="*/ 0 w 1386"/>
              <a:gd name="T7" fmla="*/ 280 h 1386"/>
              <a:gd name="T8" fmla="*/ 0 w 1386"/>
              <a:gd name="T9" fmla="*/ 1290 h 1386"/>
              <a:gd name="T10" fmla="*/ 0 w 1386"/>
              <a:gd name="T11" fmla="*/ 1386 h 1386"/>
              <a:gd name="T12" fmla="*/ 96 w 1386"/>
              <a:gd name="T13" fmla="*/ 1386 h 1386"/>
              <a:gd name="T14" fmla="*/ 1106 w 1386"/>
              <a:gd name="T15" fmla="*/ 1386 h 1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86"/>
              <a:gd name="T25" fmla="*/ 0 h 1386"/>
              <a:gd name="T26" fmla="*/ 1386 w 1386"/>
              <a:gd name="T27" fmla="*/ 1386 h 13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86" h="1386">
                <a:moveTo>
                  <a:pt x="1106" y="1386"/>
                </a:moveTo>
                <a:cubicBezTo>
                  <a:pt x="1277" y="1242"/>
                  <a:pt x="1386" y="1026"/>
                  <a:pt x="1386" y="785"/>
                </a:cubicBezTo>
                <a:cubicBezTo>
                  <a:pt x="1386" y="351"/>
                  <a:pt x="1034" y="0"/>
                  <a:pt x="601" y="0"/>
                </a:cubicBezTo>
                <a:cubicBezTo>
                  <a:pt x="360" y="0"/>
                  <a:pt x="144" y="109"/>
                  <a:pt x="0" y="280"/>
                </a:cubicBezTo>
                <a:cubicBezTo>
                  <a:pt x="0" y="1290"/>
                  <a:pt x="0" y="1290"/>
                  <a:pt x="0" y="1290"/>
                </a:cubicBezTo>
                <a:cubicBezTo>
                  <a:pt x="0" y="1386"/>
                  <a:pt x="0" y="1386"/>
                  <a:pt x="0" y="1386"/>
                </a:cubicBezTo>
                <a:cubicBezTo>
                  <a:pt x="96" y="1386"/>
                  <a:pt x="96" y="1386"/>
                  <a:pt x="96" y="1386"/>
                </a:cubicBezTo>
                <a:lnTo>
                  <a:pt x="1106" y="1386"/>
                </a:lnTo>
                <a:close/>
              </a:path>
            </a:pathLst>
          </a:custGeom>
          <a:solidFill>
            <a:srgbClr val="5D5D5D">
              <a:alpha val="70195"/>
            </a:srgbClr>
          </a:solidFill>
          <a:ln w="9525">
            <a:noFill/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23" name="Freeform 3"/>
          <p:cNvSpPr/>
          <p:nvPr/>
        </p:nvSpPr>
        <p:spPr bwMode="auto">
          <a:xfrm>
            <a:off x="0" y="1317625"/>
            <a:ext cx="3824288" cy="3824288"/>
          </a:xfrm>
          <a:custGeom>
            <a:avLst/>
            <a:gdLst>
              <a:gd name="T0" fmla="*/ 601 w 1202"/>
              <a:gd name="T1" fmla="*/ 0 h 1202"/>
              <a:gd name="T2" fmla="*/ 0 w 1202"/>
              <a:gd name="T3" fmla="*/ 601 h 1202"/>
              <a:gd name="T4" fmla="*/ 0 w 1202"/>
              <a:gd name="T5" fmla="*/ 1202 h 1202"/>
              <a:gd name="T6" fmla="*/ 601 w 1202"/>
              <a:gd name="T7" fmla="*/ 1202 h 1202"/>
              <a:gd name="T8" fmla="*/ 1202 w 1202"/>
              <a:gd name="T9" fmla="*/ 601 h 1202"/>
              <a:gd name="T10" fmla="*/ 601 w 1202"/>
              <a:gd name="T11" fmla="*/ 0 h 12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02"/>
              <a:gd name="T19" fmla="*/ 0 h 1202"/>
              <a:gd name="T20" fmla="*/ 1202 w 1202"/>
              <a:gd name="T21" fmla="*/ 1202 h 120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02" h="1202">
                <a:moveTo>
                  <a:pt x="601" y="0"/>
                </a:moveTo>
                <a:cubicBezTo>
                  <a:pt x="269" y="0"/>
                  <a:pt x="0" y="269"/>
                  <a:pt x="0" y="601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601" y="1202"/>
                  <a:pt x="601" y="1202"/>
                  <a:pt x="601" y="1202"/>
                </a:cubicBezTo>
                <a:cubicBezTo>
                  <a:pt x="933" y="1202"/>
                  <a:pt x="1202" y="933"/>
                  <a:pt x="1202" y="601"/>
                </a:cubicBezTo>
                <a:cubicBezTo>
                  <a:pt x="1202" y="269"/>
                  <a:pt x="933" y="0"/>
                  <a:pt x="601" y="0"/>
                </a:cubicBezTo>
                <a:close/>
              </a:path>
            </a:pathLst>
          </a:custGeom>
          <a:solidFill>
            <a:srgbClr val="000000">
              <a:alpha val="70195"/>
            </a:srgbClr>
          </a:solidFill>
          <a:ln w="9525">
            <a:noFill/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25" name="Rectangle 7"/>
          <p:cNvSpPr>
            <a:spLocks noChangeArrowheads="1"/>
          </p:cNvSpPr>
          <p:nvPr/>
        </p:nvSpPr>
        <p:spPr bwMode="auto">
          <a:xfrm>
            <a:off x="685800" y="3486150"/>
            <a:ext cx="2362200" cy="86177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3600" b="1">
                <a:solidFill>
                  <a:srgbClr val="8871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</a:p>
          <a:p>
            <a:pPr algn="ctr"/>
            <a:r>
              <a:rPr lang="en-US" altLang="zh-CN" sz="1000">
                <a:solidFill>
                  <a:schemeClr val="bg2"/>
                </a:solidFill>
              </a:rPr>
              <a:t>We have many PowerPoint </a:t>
            </a:r>
            <a:r>
              <a:rPr lang="zh-CN" altLang="en-US" sz="1000">
                <a:solidFill>
                  <a:schemeClr val="bg2"/>
                </a:solidFill>
              </a:rPr>
              <a:t>templates</a:t>
            </a:r>
            <a:r>
              <a:rPr lang="en-US" altLang="zh-CN" sz="10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10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5126" name="Text Box 8"/>
          <p:cNvSpPr txBox="1">
            <a:spLocks noChangeArrowheads="1"/>
          </p:cNvSpPr>
          <p:nvPr/>
        </p:nvSpPr>
        <p:spPr bwMode="auto">
          <a:xfrm>
            <a:off x="1393825" y="2493963"/>
            <a:ext cx="946150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zh-CN" sz="540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5127" name="Line 9"/>
          <p:cNvSpPr>
            <a:spLocks noChangeShapeType="1"/>
          </p:cNvSpPr>
          <p:nvPr/>
        </p:nvSpPr>
        <p:spPr bwMode="auto">
          <a:xfrm>
            <a:off x="1016000" y="3359150"/>
            <a:ext cx="16764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899679" y="1532842"/>
            <a:ext cx="703042" cy="703041"/>
            <a:chOff x="2899679" y="1532842"/>
            <a:chExt cx="703042" cy="703041"/>
          </a:xfrm>
        </p:grpSpPr>
        <p:sp>
          <p:nvSpPr>
            <p:cNvPr id="5128" name="Oval 5"/>
            <p:cNvSpPr>
              <a:spLocks noChangeArrowheads="1"/>
            </p:cNvSpPr>
            <p:nvPr/>
          </p:nvSpPr>
          <p:spPr bwMode="auto">
            <a:xfrm>
              <a:off x="2899679" y="1532842"/>
              <a:ext cx="703042" cy="703041"/>
            </a:xfrm>
            <a:prstGeom prst="ellipse">
              <a:avLst/>
            </a:prstGeom>
            <a:solidFill>
              <a:srgbClr val="88714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10"/>
            <p:cNvSpPr>
              <a:spLocks noEditPoints="1"/>
            </p:cNvSpPr>
            <p:nvPr/>
          </p:nvSpPr>
          <p:spPr bwMode="auto">
            <a:xfrm>
              <a:off x="3029941" y="1644700"/>
              <a:ext cx="442516" cy="426880"/>
            </a:xfrm>
            <a:custGeom>
              <a:avLst/>
              <a:gdLst>
                <a:gd name="T0" fmla="*/ 760 w 1139"/>
                <a:gd name="T1" fmla="*/ 420 h 1088"/>
                <a:gd name="T2" fmla="*/ 745 w 1139"/>
                <a:gd name="T3" fmla="*/ 452 h 1088"/>
                <a:gd name="T4" fmla="*/ 741 w 1139"/>
                <a:gd name="T5" fmla="*/ 473 h 1088"/>
                <a:gd name="T6" fmla="*/ 742 w 1139"/>
                <a:gd name="T7" fmla="*/ 513 h 1088"/>
                <a:gd name="T8" fmla="*/ 756 w 1139"/>
                <a:gd name="T9" fmla="*/ 552 h 1088"/>
                <a:gd name="T10" fmla="*/ 769 w 1139"/>
                <a:gd name="T11" fmla="*/ 571 h 1088"/>
                <a:gd name="T12" fmla="*/ 801 w 1139"/>
                <a:gd name="T13" fmla="*/ 598 h 1088"/>
                <a:gd name="T14" fmla="*/ 822 w 1139"/>
                <a:gd name="T15" fmla="*/ 608 h 1088"/>
                <a:gd name="T16" fmla="*/ 866 w 1139"/>
                <a:gd name="T17" fmla="*/ 363 h 1088"/>
                <a:gd name="T18" fmla="*/ 814 w 1139"/>
                <a:gd name="T19" fmla="*/ 374 h 1088"/>
                <a:gd name="T20" fmla="*/ 785 w 1139"/>
                <a:gd name="T21" fmla="*/ 392 h 1088"/>
                <a:gd name="T22" fmla="*/ 771 w 1139"/>
                <a:gd name="T23" fmla="*/ 406 h 1088"/>
                <a:gd name="T24" fmla="*/ 696 w 1139"/>
                <a:gd name="T25" fmla="*/ 127 h 1088"/>
                <a:gd name="T26" fmla="*/ 570 w 1139"/>
                <a:gd name="T27" fmla="*/ 253 h 1088"/>
                <a:gd name="T28" fmla="*/ 688 w 1139"/>
                <a:gd name="T29" fmla="*/ 513 h 1088"/>
                <a:gd name="T30" fmla="*/ 688 w 1139"/>
                <a:gd name="T31" fmla="*/ 461 h 1088"/>
                <a:gd name="T32" fmla="*/ 651 w 1139"/>
                <a:gd name="T33" fmla="*/ 279 h 1088"/>
                <a:gd name="T34" fmla="*/ 453 w 1139"/>
                <a:gd name="T35" fmla="*/ 490 h 1088"/>
                <a:gd name="T36" fmla="*/ 570 w 1139"/>
                <a:gd name="T37" fmla="*/ 718 h 1088"/>
                <a:gd name="T38" fmla="*/ 512 w 1139"/>
                <a:gd name="T39" fmla="*/ 725 h 1088"/>
                <a:gd name="T40" fmla="*/ 484 w 1139"/>
                <a:gd name="T41" fmla="*/ 693 h 1088"/>
                <a:gd name="T42" fmla="*/ 466 w 1139"/>
                <a:gd name="T43" fmla="*/ 678 h 1088"/>
                <a:gd name="T44" fmla="*/ 388 w 1139"/>
                <a:gd name="T45" fmla="*/ 645 h 1088"/>
                <a:gd name="T46" fmla="*/ 355 w 1139"/>
                <a:gd name="T47" fmla="*/ 642 h 1088"/>
                <a:gd name="T48" fmla="*/ 0 w 1139"/>
                <a:gd name="T49" fmla="*/ 1088 h 1088"/>
                <a:gd name="T50" fmla="*/ 151 w 1139"/>
                <a:gd name="T51" fmla="*/ 824 h 1088"/>
                <a:gd name="T52" fmla="*/ 391 w 1139"/>
                <a:gd name="T53" fmla="*/ 824 h 1088"/>
                <a:gd name="T54" fmla="*/ 546 w 1139"/>
                <a:gd name="T55" fmla="*/ 1088 h 1088"/>
                <a:gd name="T56" fmla="*/ 512 w 1139"/>
                <a:gd name="T57" fmla="*/ 725 h 1088"/>
                <a:gd name="T58" fmla="*/ 785 w 1139"/>
                <a:gd name="T59" fmla="*/ 642 h 1088"/>
                <a:gd name="T60" fmla="*/ 750 w 1139"/>
                <a:gd name="T61" fmla="*/ 646 h 1088"/>
                <a:gd name="T62" fmla="*/ 655 w 1139"/>
                <a:gd name="T63" fmla="*/ 693 h 1088"/>
                <a:gd name="T64" fmla="*/ 639 w 1139"/>
                <a:gd name="T65" fmla="*/ 709 h 1088"/>
                <a:gd name="T66" fmla="*/ 705 w 1139"/>
                <a:gd name="T67" fmla="*/ 1088 h 1088"/>
                <a:gd name="T68" fmla="*/ 744 w 1139"/>
                <a:gd name="T69" fmla="*/ 1088 h 1088"/>
                <a:gd name="T70" fmla="*/ 1024 w 1139"/>
                <a:gd name="T71" fmla="*/ 824 h 1088"/>
                <a:gd name="T72" fmla="*/ 1139 w 1139"/>
                <a:gd name="T73" fmla="*/ 833 h 1088"/>
                <a:gd name="T74" fmla="*/ 273 w 1139"/>
                <a:gd name="T75" fmla="*/ 616 h 1088"/>
                <a:gd name="T76" fmla="*/ 337 w 1139"/>
                <a:gd name="T77" fmla="*/ 599 h 1088"/>
                <a:gd name="T78" fmla="*/ 355 w 1139"/>
                <a:gd name="T79" fmla="*/ 586 h 1088"/>
                <a:gd name="T80" fmla="*/ 391 w 1139"/>
                <a:gd name="T81" fmla="*/ 535 h 1088"/>
                <a:gd name="T82" fmla="*/ 398 w 1139"/>
                <a:gd name="T83" fmla="*/ 510 h 1088"/>
                <a:gd name="T84" fmla="*/ 398 w 1139"/>
                <a:gd name="T85" fmla="*/ 468 h 1088"/>
                <a:gd name="T86" fmla="*/ 388 w 1139"/>
                <a:gd name="T87" fmla="*/ 437 h 1088"/>
                <a:gd name="T88" fmla="*/ 378 w 1139"/>
                <a:gd name="T89" fmla="*/ 419 h 1088"/>
                <a:gd name="T90" fmla="*/ 354 w 1139"/>
                <a:gd name="T91" fmla="*/ 393 h 1088"/>
                <a:gd name="T92" fmla="*/ 338 w 1139"/>
                <a:gd name="T93" fmla="*/ 381 h 1088"/>
                <a:gd name="T94" fmla="*/ 273 w 1139"/>
                <a:gd name="T95" fmla="*/ 363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39" h="1088">
                  <a:moveTo>
                    <a:pt x="771" y="406"/>
                  </a:moveTo>
                  <a:cubicBezTo>
                    <a:pt x="767" y="411"/>
                    <a:pt x="764" y="415"/>
                    <a:pt x="761" y="419"/>
                  </a:cubicBezTo>
                  <a:cubicBezTo>
                    <a:pt x="761" y="420"/>
                    <a:pt x="761" y="420"/>
                    <a:pt x="760" y="420"/>
                  </a:cubicBezTo>
                  <a:cubicBezTo>
                    <a:pt x="758" y="424"/>
                    <a:pt x="755" y="429"/>
                    <a:pt x="753" y="433"/>
                  </a:cubicBezTo>
                  <a:cubicBezTo>
                    <a:pt x="752" y="435"/>
                    <a:pt x="752" y="436"/>
                    <a:pt x="751" y="437"/>
                  </a:cubicBezTo>
                  <a:cubicBezTo>
                    <a:pt x="749" y="442"/>
                    <a:pt x="747" y="447"/>
                    <a:pt x="745" y="452"/>
                  </a:cubicBezTo>
                  <a:cubicBezTo>
                    <a:pt x="745" y="452"/>
                    <a:pt x="745" y="453"/>
                    <a:pt x="745" y="453"/>
                  </a:cubicBezTo>
                  <a:cubicBezTo>
                    <a:pt x="744" y="458"/>
                    <a:pt x="742" y="463"/>
                    <a:pt x="741" y="468"/>
                  </a:cubicBezTo>
                  <a:cubicBezTo>
                    <a:pt x="741" y="470"/>
                    <a:pt x="741" y="471"/>
                    <a:pt x="741" y="473"/>
                  </a:cubicBezTo>
                  <a:cubicBezTo>
                    <a:pt x="740" y="478"/>
                    <a:pt x="740" y="484"/>
                    <a:pt x="740" y="490"/>
                  </a:cubicBezTo>
                  <a:cubicBezTo>
                    <a:pt x="740" y="497"/>
                    <a:pt x="740" y="504"/>
                    <a:pt x="741" y="510"/>
                  </a:cubicBezTo>
                  <a:cubicBezTo>
                    <a:pt x="742" y="511"/>
                    <a:pt x="742" y="512"/>
                    <a:pt x="742" y="513"/>
                  </a:cubicBezTo>
                  <a:cubicBezTo>
                    <a:pt x="743" y="520"/>
                    <a:pt x="745" y="526"/>
                    <a:pt x="747" y="532"/>
                  </a:cubicBezTo>
                  <a:cubicBezTo>
                    <a:pt x="747" y="533"/>
                    <a:pt x="748" y="534"/>
                    <a:pt x="748" y="535"/>
                  </a:cubicBezTo>
                  <a:cubicBezTo>
                    <a:pt x="750" y="541"/>
                    <a:pt x="753" y="547"/>
                    <a:pt x="756" y="552"/>
                  </a:cubicBezTo>
                  <a:cubicBezTo>
                    <a:pt x="757" y="553"/>
                    <a:pt x="757" y="554"/>
                    <a:pt x="758" y="555"/>
                  </a:cubicBezTo>
                  <a:cubicBezTo>
                    <a:pt x="761" y="560"/>
                    <a:pt x="765" y="566"/>
                    <a:pt x="769" y="571"/>
                  </a:cubicBezTo>
                  <a:cubicBezTo>
                    <a:pt x="769" y="571"/>
                    <a:pt x="769" y="571"/>
                    <a:pt x="769" y="571"/>
                  </a:cubicBezTo>
                  <a:cubicBezTo>
                    <a:pt x="774" y="576"/>
                    <a:pt x="778" y="581"/>
                    <a:pt x="783" y="585"/>
                  </a:cubicBezTo>
                  <a:cubicBezTo>
                    <a:pt x="784" y="586"/>
                    <a:pt x="784" y="586"/>
                    <a:pt x="784" y="586"/>
                  </a:cubicBezTo>
                  <a:cubicBezTo>
                    <a:pt x="789" y="591"/>
                    <a:pt x="795" y="594"/>
                    <a:pt x="801" y="598"/>
                  </a:cubicBezTo>
                  <a:cubicBezTo>
                    <a:pt x="801" y="598"/>
                    <a:pt x="802" y="599"/>
                    <a:pt x="802" y="599"/>
                  </a:cubicBezTo>
                  <a:cubicBezTo>
                    <a:pt x="808" y="602"/>
                    <a:pt x="814" y="605"/>
                    <a:pt x="820" y="608"/>
                  </a:cubicBezTo>
                  <a:cubicBezTo>
                    <a:pt x="821" y="608"/>
                    <a:pt x="821" y="608"/>
                    <a:pt x="822" y="608"/>
                  </a:cubicBezTo>
                  <a:cubicBezTo>
                    <a:pt x="836" y="613"/>
                    <a:pt x="851" y="616"/>
                    <a:pt x="866" y="616"/>
                  </a:cubicBezTo>
                  <a:cubicBezTo>
                    <a:pt x="936" y="616"/>
                    <a:pt x="993" y="559"/>
                    <a:pt x="993" y="490"/>
                  </a:cubicBezTo>
                  <a:cubicBezTo>
                    <a:pt x="993" y="420"/>
                    <a:pt x="936" y="363"/>
                    <a:pt x="866" y="363"/>
                  </a:cubicBezTo>
                  <a:cubicBezTo>
                    <a:pt x="848" y="363"/>
                    <a:pt x="831" y="367"/>
                    <a:pt x="816" y="374"/>
                  </a:cubicBezTo>
                  <a:cubicBezTo>
                    <a:pt x="816" y="374"/>
                    <a:pt x="816" y="374"/>
                    <a:pt x="816" y="374"/>
                  </a:cubicBezTo>
                  <a:cubicBezTo>
                    <a:pt x="815" y="374"/>
                    <a:pt x="815" y="374"/>
                    <a:pt x="814" y="374"/>
                  </a:cubicBezTo>
                  <a:cubicBezTo>
                    <a:pt x="810" y="376"/>
                    <a:pt x="806" y="379"/>
                    <a:pt x="802" y="381"/>
                  </a:cubicBezTo>
                  <a:cubicBezTo>
                    <a:pt x="800" y="382"/>
                    <a:pt x="799" y="382"/>
                    <a:pt x="798" y="383"/>
                  </a:cubicBezTo>
                  <a:cubicBezTo>
                    <a:pt x="794" y="386"/>
                    <a:pt x="789" y="389"/>
                    <a:pt x="785" y="392"/>
                  </a:cubicBezTo>
                  <a:cubicBezTo>
                    <a:pt x="785" y="393"/>
                    <a:pt x="784" y="393"/>
                    <a:pt x="784" y="393"/>
                  </a:cubicBezTo>
                  <a:cubicBezTo>
                    <a:pt x="780" y="397"/>
                    <a:pt x="777" y="400"/>
                    <a:pt x="773" y="404"/>
                  </a:cubicBezTo>
                  <a:cubicBezTo>
                    <a:pt x="773" y="405"/>
                    <a:pt x="772" y="406"/>
                    <a:pt x="771" y="406"/>
                  </a:cubicBezTo>
                  <a:close/>
                  <a:moveTo>
                    <a:pt x="570" y="253"/>
                  </a:moveTo>
                  <a:lnTo>
                    <a:pt x="570" y="253"/>
                  </a:lnTo>
                  <a:cubicBezTo>
                    <a:pt x="639" y="253"/>
                    <a:pt x="696" y="196"/>
                    <a:pt x="696" y="127"/>
                  </a:cubicBezTo>
                  <a:cubicBezTo>
                    <a:pt x="696" y="57"/>
                    <a:pt x="639" y="0"/>
                    <a:pt x="570" y="0"/>
                  </a:cubicBezTo>
                  <a:cubicBezTo>
                    <a:pt x="500" y="0"/>
                    <a:pt x="443" y="57"/>
                    <a:pt x="443" y="127"/>
                  </a:cubicBezTo>
                  <a:cubicBezTo>
                    <a:pt x="443" y="196"/>
                    <a:pt x="500" y="253"/>
                    <a:pt x="570" y="253"/>
                  </a:cubicBezTo>
                  <a:close/>
                  <a:moveTo>
                    <a:pt x="688" y="609"/>
                  </a:moveTo>
                  <a:lnTo>
                    <a:pt x="688" y="609"/>
                  </a:lnTo>
                  <a:lnTo>
                    <a:pt x="688" y="513"/>
                  </a:lnTo>
                  <a:cubicBezTo>
                    <a:pt x="687" y="505"/>
                    <a:pt x="686" y="497"/>
                    <a:pt x="686" y="490"/>
                  </a:cubicBezTo>
                  <a:cubicBezTo>
                    <a:pt x="686" y="482"/>
                    <a:pt x="687" y="474"/>
                    <a:pt x="688" y="467"/>
                  </a:cubicBezTo>
                  <a:lnTo>
                    <a:pt x="688" y="461"/>
                  </a:lnTo>
                  <a:lnTo>
                    <a:pt x="689" y="461"/>
                  </a:lnTo>
                  <a:cubicBezTo>
                    <a:pt x="698" y="405"/>
                    <a:pt x="733" y="357"/>
                    <a:pt x="782" y="331"/>
                  </a:cubicBezTo>
                  <a:cubicBezTo>
                    <a:pt x="748" y="299"/>
                    <a:pt x="702" y="279"/>
                    <a:pt x="651" y="279"/>
                  </a:cubicBezTo>
                  <a:lnTo>
                    <a:pt x="488" y="279"/>
                  </a:lnTo>
                  <a:cubicBezTo>
                    <a:pt x="437" y="279"/>
                    <a:pt x="391" y="299"/>
                    <a:pt x="357" y="331"/>
                  </a:cubicBezTo>
                  <a:cubicBezTo>
                    <a:pt x="414" y="361"/>
                    <a:pt x="453" y="421"/>
                    <a:pt x="453" y="490"/>
                  </a:cubicBezTo>
                  <a:cubicBezTo>
                    <a:pt x="453" y="504"/>
                    <a:pt x="451" y="518"/>
                    <a:pt x="448" y="531"/>
                  </a:cubicBezTo>
                  <a:lnTo>
                    <a:pt x="448" y="608"/>
                  </a:lnTo>
                  <a:cubicBezTo>
                    <a:pt x="500" y="629"/>
                    <a:pt x="543" y="668"/>
                    <a:pt x="570" y="718"/>
                  </a:cubicBezTo>
                  <a:cubicBezTo>
                    <a:pt x="595" y="669"/>
                    <a:pt x="638" y="631"/>
                    <a:pt x="688" y="609"/>
                  </a:cubicBezTo>
                  <a:close/>
                  <a:moveTo>
                    <a:pt x="512" y="725"/>
                  </a:moveTo>
                  <a:lnTo>
                    <a:pt x="512" y="725"/>
                  </a:lnTo>
                  <a:cubicBezTo>
                    <a:pt x="508" y="719"/>
                    <a:pt x="504" y="714"/>
                    <a:pt x="499" y="709"/>
                  </a:cubicBezTo>
                  <a:cubicBezTo>
                    <a:pt x="499" y="708"/>
                    <a:pt x="498" y="707"/>
                    <a:pt x="497" y="707"/>
                  </a:cubicBezTo>
                  <a:cubicBezTo>
                    <a:pt x="493" y="702"/>
                    <a:pt x="489" y="698"/>
                    <a:pt x="484" y="693"/>
                  </a:cubicBezTo>
                  <a:cubicBezTo>
                    <a:pt x="484" y="693"/>
                    <a:pt x="483" y="692"/>
                    <a:pt x="482" y="691"/>
                  </a:cubicBezTo>
                  <a:cubicBezTo>
                    <a:pt x="477" y="687"/>
                    <a:pt x="473" y="683"/>
                    <a:pt x="467" y="679"/>
                  </a:cubicBezTo>
                  <a:cubicBezTo>
                    <a:pt x="467" y="679"/>
                    <a:pt x="466" y="679"/>
                    <a:pt x="466" y="678"/>
                  </a:cubicBezTo>
                  <a:cubicBezTo>
                    <a:pt x="449" y="666"/>
                    <a:pt x="429" y="656"/>
                    <a:pt x="409" y="650"/>
                  </a:cubicBezTo>
                  <a:cubicBezTo>
                    <a:pt x="404" y="649"/>
                    <a:pt x="400" y="648"/>
                    <a:pt x="395" y="647"/>
                  </a:cubicBezTo>
                  <a:cubicBezTo>
                    <a:pt x="393" y="646"/>
                    <a:pt x="390" y="646"/>
                    <a:pt x="388" y="645"/>
                  </a:cubicBezTo>
                  <a:cubicBezTo>
                    <a:pt x="385" y="645"/>
                    <a:pt x="381" y="644"/>
                    <a:pt x="378" y="644"/>
                  </a:cubicBezTo>
                  <a:cubicBezTo>
                    <a:pt x="376" y="644"/>
                    <a:pt x="374" y="643"/>
                    <a:pt x="372" y="643"/>
                  </a:cubicBezTo>
                  <a:cubicBezTo>
                    <a:pt x="366" y="643"/>
                    <a:pt x="360" y="642"/>
                    <a:pt x="355" y="642"/>
                  </a:cubicBezTo>
                  <a:lnTo>
                    <a:pt x="191" y="642"/>
                  </a:lnTo>
                  <a:cubicBezTo>
                    <a:pt x="86" y="642"/>
                    <a:pt x="0" y="728"/>
                    <a:pt x="0" y="833"/>
                  </a:cubicBezTo>
                  <a:lnTo>
                    <a:pt x="0" y="1088"/>
                  </a:lnTo>
                  <a:lnTo>
                    <a:pt x="112" y="1088"/>
                  </a:lnTo>
                  <a:lnTo>
                    <a:pt x="112" y="824"/>
                  </a:lnTo>
                  <a:lnTo>
                    <a:pt x="151" y="824"/>
                  </a:lnTo>
                  <a:lnTo>
                    <a:pt x="151" y="1088"/>
                  </a:lnTo>
                  <a:lnTo>
                    <a:pt x="391" y="1088"/>
                  </a:lnTo>
                  <a:lnTo>
                    <a:pt x="391" y="824"/>
                  </a:lnTo>
                  <a:lnTo>
                    <a:pt x="430" y="824"/>
                  </a:lnTo>
                  <a:lnTo>
                    <a:pt x="430" y="1088"/>
                  </a:lnTo>
                  <a:lnTo>
                    <a:pt x="546" y="1088"/>
                  </a:lnTo>
                  <a:lnTo>
                    <a:pt x="546" y="833"/>
                  </a:lnTo>
                  <a:cubicBezTo>
                    <a:pt x="546" y="793"/>
                    <a:pt x="533" y="756"/>
                    <a:pt x="512" y="725"/>
                  </a:cubicBezTo>
                  <a:cubicBezTo>
                    <a:pt x="512" y="725"/>
                    <a:pt x="512" y="725"/>
                    <a:pt x="512" y="725"/>
                  </a:cubicBezTo>
                  <a:close/>
                  <a:moveTo>
                    <a:pt x="948" y="642"/>
                  </a:moveTo>
                  <a:lnTo>
                    <a:pt x="948" y="642"/>
                  </a:lnTo>
                  <a:lnTo>
                    <a:pt x="785" y="642"/>
                  </a:lnTo>
                  <a:cubicBezTo>
                    <a:pt x="779" y="642"/>
                    <a:pt x="773" y="643"/>
                    <a:pt x="767" y="643"/>
                  </a:cubicBezTo>
                  <a:cubicBezTo>
                    <a:pt x="765" y="643"/>
                    <a:pt x="763" y="644"/>
                    <a:pt x="761" y="644"/>
                  </a:cubicBezTo>
                  <a:cubicBezTo>
                    <a:pt x="758" y="644"/>
                    <a:pt x="754" y="645"/>
                    <a:pt x="750" y="646"/>
                  </a:cubicBezTo>
                  <a:cubicBezTo>
                    <a:pt x="748" y="646"/>
                    <a:pt x="746" y="646"/>
                    <a:pt x="743" y="647"/>
                  </a:cubicBezTo>
                  <a:cubicBezTo>
                    <a:pt x="739" y="648"/>
                    <a:pt x="735" y="649"/>
                    <a:pt x="731" y="650"/>
                  </a:cubicBezTo>
                  <a:cubicBezTo>
                    <a:pt x="703" y="658"/>
                    <a:pt x="676" y="673"/>
                    <a:pt x="655" y="693"/>
                  </a:cubicBezTo>
                  <a:cubicBezTo>
                    <a:pt x="655" y="694"/>
                    <a:pt x="654" y="694"/>
                    <a:pt x="654" y="694"/>
                  </a:cubicBezTo>
                  <a:cubicBezTo>
                    <a:pt x="649" y="698"/>
                    <a:pt x="645" y="703"/>
                    <a:pt x="641" y="708"/>
                  </a:cubicBezTo>
                  <a:cubicBezTo>
                    <a:pt x="640" y="708"/>
                    <a:pt x="640" y="709"/>
                    <a:pt x="639" y="709"/>
                  </a:cubicBezTo>
                  <a:cubicBezTo>
                    <a:pt x="611" y="743"/>
                    <a:pt x="593" y="786"/>
                    <a:pt x="593" y="833"/>
                  </a:cubicBezTo>
                  <a:lnTo>
                    <a:pt x="593" y="1088"/>
                  </a:lnTo>
                  <a:lnTo>
                    <a:pt x="705" y="1088"/>
                  </a:lnTo>
                  <a:lnTo>
                    <a:pt x="705" y="824"/>
                  </a:lnTo>
                  <a:lnTo>
                    <a:pt x="744" y="824"/>
                  </a:lnTo>
                  <a:lnTo>
                    <a:pt x="744" y="1088"/>
                  </a:lnTo>
                  <a:lnTo>
                    <a:pt x="985" y="1088"/>
                  </a:lnTo>
                  <a:lnTo>
                    <a:pt x="985" y="824"/>
                  </a:lnTo>
                  <a:lnTo>
                    <a:pt x="1024" y="824"/>
                  </a:lnTo>
                  <a:lnTo>
                    <a:pt x="1024" y="1088"/>
                  </a:lnTo>
                  <a:lnTo>
                    <a:pt x="1139" y="1088"/>
                  </a:lnTo>
                  <a:lnTo>
                    <a:pt x="1139" y="833"/>
                  </a:lnTo>
                  <a:cubicBezTo>
                    <a:pt x="1139" y="728"/>
                    <a:pt x="1053" y="642"/>
                    <a:pt x="948" y="642"/>
                  </a:cubicBezTo>
                  <a:close/>
                  <a:moveTo>
                    <a:pt x="273" y="616"/>
                  </a:moveTo>
                  <a:lnTo>
                    <a:pt x="273" y="616"/>
                  </a:lnTo>
                  <a:cubicBezTo>
                    <a:pt x="289" y="616"/>
                    <a:pt x="304" y="613"/>
                    <a:pt x="317" y="608"/>
                  </a:cubicBezTo>
                  <a:cubicBezTo>
                    <a:pt x="318" y="608"/>
                    <a:pt x="318" y="608"/>
                    <a:pt x="318" y="608"/>
                  </a:cubicBezTo>
                  <a:cubicBezTo>
                    <a:pt x="325" y="605"/>
                    <a:pt x="331" y="602"/>
                    <a:pt x="337" y="599"/>
                  </a:cubicBezTo>
                  <a:cubicBezTo>
                    <a:pt x="337" y="599"/>
                    <a:pt x="338" y="598"/>
                    <a:pt x="338" y="598"/>
                  </a:cubicBezTo>
                  <a:cubicBezTo>
                    <a:pt x="344" y="594"/>
                    <a:pt x="350" y="591"/>
                    <a:pt x="355" y="586"/>
                  </a:cubicBezTo>
                  <a:cubicBezTo>
                    <a:pt x="355" y="586"/>
                    <a:pt x="355" y="586"/>
                    <a:pt x="355" y="586"/>
                  </a:cubicBezTo>
                  <a:cubicBezTo>
                    <a:pt x="366" y="577"/>
                    <a:pt x="374" y="566"/>
                    <a:pt x="381" y="554"/>
                  </a:cubicBezTo>
                  <a:cubicBezTo>
                    <a:pt x="382" y="554"/>
                    <a:pt x="382" y="553"/>
                    <a:pt x="383" y="552"/>
                  </a:cubicBezTo>
                  <a:cubicBezTo>
                    <a:pt x="386" y="547"/>
                    <a:pt x="389" y="541"/>
                    <a:pt x="391" y="535"/>
                  </a:cubicBezTo>
                  <a:cubicBezTo>
                    <a:pt x="391" y="534"/>
                    <a:pt x="392" y="533"/>
                    <a:pt x="392" y="532"/>
                  </a:cubicBezTo>
                  <a:cubicBezTo>
                    <a:pt x="394" y="526"/>
                    <a:pt x="396" y="520"/>
                    <a:pt x="397" y="513"/>
                  </a:cubicBezTo>
                  <a:cubicBezTo>
                    <a:pt x="397" y="512"/>
                    <a:pt x="398" y="511"/>
                    <a:pt x="398" y="510"/>
                  </a:cubicBezTo>
                  <a:cubicBezTo>
                    <a:pt x="399" y="504"/>
                    <a:pt x="399" y="497"/>
                    <a:pt x="399" y="490"/>
                  </a:cubicBezTo>
                  <a:cubicBezTo>
                    <a:pt x="399" y="484"/>
                    <a:pt x="399" y="478"/>
                    <a:pt x="398" y="472"/>
                  </a:cubicBezTo>
                  <a:cubicBezTo>
                    <a:pt x="398" y="471"/>
                    <a:pt x="398" y="470"/>
                    <a:pt x="398" y="468"/>
                  </a:cubicBezTo>
                  <a:cubicBezTo>
                    <a:pt x="397" y="463"/>
                    <a:pt x="395" y="458"/>
                    <a:pt x="394" y="453"/>
                  </a:cubicBezTo>
                  <a:cubicBezTo>
                    <a:pt x="394" y="452"/>
                    <a:pt x="394" y="452"/>
                    <a:pt x="394" y="452"/>
                  </a:cubicBezTo>
                  <a:cubicBezTo>
                    <a:pt x="392" y="447"/>
                    <a:pt x="390" y="442"/>
                    <a:pt x="388" y="437"/>
                  </a:cubicBezTo>
                  <a:cubicBezTo>
                    <a:pt x="387" y="436"/>
                    <a:pt x="387" y="435"/>
                    <a:pt x="386" y="434"/>
                  </a:cubicBezTo>
                  <a:cubicBezTo>
                    <a:pt x="384" y="429"/>
                    <a:pt x="381" y="424"/>
                    <a:pt x="378" y="419"/>
                  </a:cubicBezTo>
                  <a:lnTo>
                    <a:pt x="378" y="419"/>
                  </a:lnTo>
                  <a:cubicBezTo>
                    <a:pt x="375" y="415"/>
                    <a:pt x="372" y="410"/>
                    <a:pt x="368" y="406"/>
                  </a:cubicBezTo>
                  <a:cubicBezTo>
                    <a:pt x="367" y="405"/>
                    <a:pt x="367" y="405"/>
                    <a:pt x="366" y="404"/>
                  </a:cubicBezTo>
                  <a:cubicBezTo>
                    <a:pt x="362" y="400"/>
                    <a:pt x="358" y="396"/>
                    <a:pt x="354" y="393"/>
                  </a:cubicBezTo>
                  <a:cubicBezTo>
                    <a:pt x="354" y="393"/>
                    <a:pt x="354" y="393"/>
                    <a:pt x="354" y="393"/>
                  </a:cubicBezTo>
                  <a:cubicBezTo>
                    <a:pt x="350" y="389"/>
                    <a:pt x="345" y="386"/>
                    <a:pt x="341" y="383"/>
                  </a:cubicBezTo>
                  <a:cubicBezTo>
                    <a:pt x="340" y="382"/>
                    <a:pt x="339" y="382"/>
                    <a:pt x="338" y="381"/>
                  </a:cubicBezTo>
                  <a:cubicBezTo>
                    <a:pt x="334" y="379"/>
                    <a:pt x="329" y="376"/>
                    <a:pt x="324" y="374"/>
                  </a:cubicBezTo>
                  <a:cubicBezTo>
                    <a:pt x="324" y="374"/>
                    <a:pt x="324" y="374"/>
                    <a:pt x="323" y="374"/>
                  </a:cubicBezTo>
                  <a:cubicBezTo>
                    <a:pt x="308" y="367"/>
                    <a:pt x="291" y="363"/>
                    <a:pt x="273" y="363"/>
                  </a:cubicBezTo>
                  <a:cubicBezTo>
                    <a:pt x="203" y="363"/>
                    <a:pt x="146" y="420"/>
                    <a:pt x="146" y="490"/>
                  </a:cubicBezTo>
                  <a:cubicBezTo>
                    <a:pt x="146" y="559"/>
                    <a:pt x="203" y="616"/>
                    <a:pt x="273" y="6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8439961" y="5232400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延迟付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8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0" dur="8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8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  <p:bldP spid="5123" grpId="0" animBg="1"/>
      <p:bldP spid="5125" grpId="0"/>
      <p:bldP spid="5126" grpId="0"/>
      <p:bldP spid="5127" grpId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58" b="15357"/>
          <a:stretch>
            <a:fillRect/>
          </a:stretch>
        </p:blipFill>
        <p:spPr>
          <a:xfrm>
            <a:off x="1412" y="4060"/>
            <a:ext cx="5708131" cy="5141913"/>
          </a:xfrm>
          <a:custGeom>
            <a:avLst/>
            <a:gdLst>
              <a:gd name="connsiteX0" fmla="*/ 0 w 5709893"/>
              <a:gd name="connsiteY0" fmla="*/ 0 h 5143500"/>
              <a:gd name="connsiteX1" fmla="*/ 5709893 w 5709893"/>
              <a:gd name="connsiteY1" fmla="*/ 0 h 5143500"/>
              <a:gd name="connsiteX2" fmla="*/ 4424018 w 5709893"/>
              <a:gd name="connsiteY2" fmla="*/ 5143500 h 5143500"/>
              <a:gd name="connsiteX3" fmla="*/ 0 w 5709893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09893" h="5143500">
                <a:moveTo>
                  <a:pt x="0" y="0"/>
                </a:moveTo>
                <a:lnTo>
                  <a:pt x="5709893" y="0"/>
                </a:lnTo>
                <a:lnTo>
                  <a:pt x="4424018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549367" y="190637"/>
            <a:ext cx="1210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defTabSz="914134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2000" ker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Arial" pitchFamily="34" charset="0"/>
              </a:rPr>
              <a:t>公司简介</a:t>
            </a: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408747" y="520995"/>
            <a:ext cx="149912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defTabSz="914134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zh-CN" sz="1050" ker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Arial" pitchFamily="34" charset="0"/>
              </a:rPr>
              <a:t>Company introduction</a:t>
            </a:r>
          </a:p>
        </p:txBody>
      </p:sp>
      <p:sp>
        <p:nvSpPr>
          <p:cNvPr id="46" name="矩形 45"/>
          <p:cNvSpPr/>
          <p:nvPr/>
        </p:nvSpPr>
        <p:spPr>
          <a:xfrm>
            <a:off x="5573128" y="1920988"/>
            <a:ext cx="1620957" cy="5230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134">
              <a:defRPr/>
            </a:pPr>
            <a:r>
              <a:rPr lang="zh-CN" altLang="en-US" sz="2799" kern="0">
                <a:solidFill>
                  <a:srgbClr val="957B55"/>
                </a:solidFill>
                <a:ea typeface="微软雅黑" panose="020B0503020204020204" pitchFamily="34" charset="-122"/>
                <a:sym typeface="Arial" pitchFamily="34" charset="0"/>
              </a:rPr>
              <a:t>公司简介</a:t>
            </a:r>
          </a:p>
        </p:txBody>
      </p:sp>
      <p:sp>
        <p:nvSpPr>
          <p:cNvPr id="17" name="平行四边形 16"/>
          <p:cNvSpPr/>
          <p:nvPr/>
        </p:nvSpPr>
        <p:spPr>
          <a:xfrm>
            <a:off x="4342967" y="-5943"/>
            <a:ext cx="1377490" cy="5160551"/>
          </a:xfrm>
          <a:prstGeom prst="parallelogram">
            <a:avLst>
              <a:gd name="adj" fmla="val 90650"/>
            </a:avLst>
          </a:prstGeom>
          <a:solidFill>
            <a:srgbClr val="957B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7"/>
          <p:cNvSpPr txBox="1"/>
          <p:nvPr/>
        </p:nvSpPr>
        <p:spPr>
          <a:xfrm>
            <a:off x="5548034" y="2534456"/>
            <a:ext cx="3062045" cy="46128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171400" indent="-171400" defTabSz="914134">
              <a:spcBef>
                <a:spcPct val="20000"/>
              </a:spcBef>
              <a:buFont typeface="Wingdings" panose="05000000000000000000" pitchFamily="2" charset="2"/>
              <a:buChar char="l"/>
              <a:defRPr/>
            </a:pPr>
            <a:r>
              <a:rPr lang="en-US" sz="999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There are many variations of passages of lorem ipsum available, but the majority suffered alteration</a:t>
            </a:r>
            <a:br>
              <a:rPr lang="en-US" sz="999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</a:br>
            <a:r>
              <a:rPr lang="en-US" sz="999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some form</a:t>
            </a:r>
          </a:p>
        </p:txBody>
      </p:sp>
      <p:sp>
        <p:nvSpPr>
          <p:cNvPr id="19" name="TextBox 7"/>
          <p:cNvSpPr txBox="1"/>
          <p:nvPr/>
        </p:nvSpPr>
        <p:spPr>
          <a:xfrm>
            <a:off x="5548034" y="3176794"/>
            <a:ext cx="3062045" cy="46128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171400" indent="-171400" defTabSz="914134">
              <a:spcBef>
                <a:spcPct val="20000"/>
              </a:spcBef>
              <a:buFont typeface="Wingdings" panose="05000000000000000000" pitchFamily="2" charset="2"/>
              <a:buChar char="l"/>
              <a:defRPr/>
            </a:pPr>
            <a:r>
              <a:rPr lang="en-US" sz="999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There are many variations of passages of lorem ipsum available, but the majority suffered alteration</a:t>
            </a:r>
            <a:br>
              <a:rPr lang="en-US" sz="999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</a:br>
            <a:r>
              <a:rPr lang="en-US" sz="999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some form</a:t>
            </a:r>
          </a:p>
        </p:txBody>
      </p:sp>
      <p:sp>
        <p:nvSpPr>
          <p:cNvPr id="20" name="TextBox 7"/>
          <p:cNvSpPr txBox="1"/>
          <p:nvPr/>
        </p:nvSpPr>
        <p:spPr>
          <a:xfrm>
            <a:off x="5548034" y="3819131"/>
            <a:ext cx="3062045" cy="46128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171400" indent="-171400" defTabSz="914134">
              <a:spcBef>
                <a:spcPct val="20000"/>
              </a:spcBef>
              <a:buFont typeface="Wingdings" panose="05000000000000000000" pitchFamily="2" charset="2"/>
              <a:buChar char="l"/>
              <a:defRPr/>
            </a:pPr>
            <a:r>
              <a:rPr lang="en-US" sz="999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There are many variations of passages of lorem ipsum available, but the majority suffered alteration</a:t>
            </a:r>
            <a:br>
              <a:rPr lang="en-US" sz="999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</a:br>
            <a:r>
              <a:rPr lang="en-US" sz="999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some form</a:t>
            </a:r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4903494" y="-14052"/>
            <a:ext cx="886418" cy="3740840"/>
          </a:xfrm>
          <a:prstGeom prst="line">
            <a:avLst/>
          </a:prstGeom>
          <a:ln w="28575">
            <a:solidFill>
              <a:srgbClr val="725F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8438767" y="5230785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延迟付</a:t>
            </a:r>
          </a:p>
        </p:txBody>
      </p:sp>
      <p:sp>
        <p:nvSpPr>
          <p:cNvPr id="22" name="矩形 21"/>
          <p:cNvSpPr/>
          <p:nvPr/>
        </p:nvSpPr>
        <p:spPr>
          <a:xfrm>
            <a:off x="-9502" y="263355"/>
            <a:ext cx="128549" cy="428493"/>
          </a:xfrm>
          <a:prstGeom prst="rect">
            <a:avLst/>
          </a:prstGeom>
          <a:solidFill>
            <a:srgbClr val="725F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79" rIns="68559" bIns="34279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9282046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46" grpId="0"/>
      <p:bldP spid="17" grpId="0" animBg="1"/>
      <p:bldP spid="18" grpId="0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Notched Right Arrow 32"/>
          <p:cNvSpPr/>
          <p:nvPr/>
        </p:nvSpPr>
        <p:spPr>
          <a:xfrm>
            <a:off x="771111" y="2541055"/>
            <a:ext cx="1612968" cy="345535"/>
          </a:xfrm>
          <a:prstGeom prst="notchedRightArrow">
            <a:avLst>
              <a:gd name="adj1" fmla="val 100000"/>
              <a:gd name="adj2" fmla="val 91021"/>
            </a:avLst>
          </a:prstGeom>
          <a:solidFill>
            <a:srgbClr val="725F4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031317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999" kern="0">
              <a:solidFill>
                <a:srgbClr val="FFFFFF"/>
              </a:solidFill>
              <a:latin typeface="Arial"/>
              <a:ea typeface="+mn-ea"/>
            </a:endParaRPr>
          </a:p>
        </p:txBody>
      </p:sp>
      <p:sp>
        <p:nvSpPr>
          <p:cNvPr id="100" name="Oval 34"/>
          <p:cNvSpPr>
            <a:spLocks noChangeAspect="1"/>
          </p:cNvSpPr>
          <p:nvPr/>
        </p:nvSpPr>
        <p:spPr>
          <a:xfrm>
            <a:off x="1482955" y="2619183"/>
            <a:ext cx="189283" cy="189281"/>
          </a:xfrm>
          <a:prstGeom prst="ellipse">
            <a:avLst/>
          </a:prstGeom>
          <a:solidFill>
            <a:srgbClr val="FFFFFF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031317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999" b="1" kern="0">
              <a:solidFill>
                <a:srgbClr val="262626">
                  <a:lumMod val="75000"/>
                </a:srgbClr>
              </a:solidFill>
              <a:latin typeface="Arial"/>
              <a:ea typeface="+mn-ea"/>
            </a:endParaRPr>
          </a:p>
        </p:txBody>
      </p:sp>
      <p:sp>
        <p:nvSpPr>
          <p:cNvPr id="102" name="Notched Right Arrow 37"/>
          <p:cNvSpPr/>
          <p:nvPr/>
        </p:nvSpPr>
        <p:spPr>
          <a:xfrm>
            <a:off x="2261619" y="2541055"/>
            <a:ext cx="1612968" cy="345535"/>
          </a:xfrm>
          <a:prstGeom prst="notchedRightArrow">
            <a:avLst>
              <a:gd name="adj1" fmla="val 100000"/>
              <a:gd name="adj2" fmla="val 91021"/>
            </a:avLst>
          </a:prstGeom>
          <a:solidFill>
            <a:srgbClr val="957B5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031317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999" kern="0">
              <a:solidFill>
                <a:srgbClr val="FFFFFF"/>
              </a:solidFill>
              <a:latin typeface="Arial"/>
              <a:ea typeface="+mn-ea"/>
            </a:endParaRPr>
          </a:p>
        </p:txBody>
      </p:sp>
      <p:sp>
        <p:nvSpPr>
          <p:cNvPr id="103" name="Oval 39"/>
          <p:cNvSpPr>
            <a:spLocks noChangeAspect="1"/>
          </p:cNvSpPr>
          <p:nvPr/>
        </p:nvSpPr>
        <p:spPr>
          <a:xfrm>
            <a:off x="2973463" y="2619183"/>
            <a:ext cx="189283" cy="189281"/>
          </a:xfrm>
          <a:prstGeom prst="ellipse">
            <a:avLst/>
          </a:prstGeom>
          <a:solidFill>
            <a:srgbClr val="FFFFFF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031317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999" b="1" kern="0">
              <a:solidFill>
                <a:srgbClr val="262626">
                  <a:lumMod val="75000"/>
                </a:srgbClr>
              </a:solidFill>
              <a:latin typeface="Arial"/>
              <a:ea typeface="+mn-ea"/>
            </a:endParaRPr>
          </a:p>
        </p:txBody>
      </p:sp>
      <p:sp>
        <p:nvSpPr>
          <p:cNvPr id="105" name="Notched Right Arrow 41"/>
          <p:cNvSpPr/>
          <p:nvPr/>
        </p:nvSpPr>
        <p:spPr>
          <a:xfrm>
            <a:off x="3752127" y="2541055"/>
            <a:ext cx="1612968" cy="345535"/>
          </a:xfrm>
          <a:prstGeom prst="notchedRightArrow">
            <a:avLst>
              <a:gd name="adj1" fmla="val 100000"/>
              <a:gd name="adj2" fmla="val 91021"/>
            </a:avLst>
          </a:prstGeom>
          <a:solidFill>
            <a:srgbClr val="725F4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031317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999" kern="0">
              <a:solidFill>
                <a:srgbClr val="FFFFFF"/>
              </a:solidFill>
              <a:latin typeface="Arial"/>
              <a:ea typeface="+mn-ea"/>
            </a:endParaRPr>
          </a:p>
        </p:txBody>
      </p:sp>
      <p:sp>
        <p:nvSpPr>
          <p:cNvPr id="106" name="Oval 42"/>
          <p:cNvSpPr>
            <a:spLocks noChangeAspect="1"/>
          </p:cNvSpPr>
          <p:nvPr/>
        </p:nvSpPr>
        <p:spPr>
          <a:xfrm>
            <a:off x="4463971" y="2619183"/>
            <a:ext cx="189283" cy="189281"/>
          </a:xfrm>
          <a:prstGeom prst="ellipse">
            <a:avLst/>
          </a:prstGeom>
          <a:solidFill>
            <a:srgbClr val="FFFFFF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031317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999" b="1" kern="0">
              <a:solidFill>
                <a:srgbClr val="262626">
                  <a:lumMod val="75000"/>
                </a:srgbClr>
              </a:solidFill>
              <a:latin typeface="Arial"/>
              <a:ea typeface="+mn-ea"/>
            </a:endParaRPr>
          </a:p>
        </p:txBody>
      </p:sp>
      <p:sp>
        <p:nvSpPr>
          <p:cNvPr id="108" name="Notched Right Arrow 44"/>
          <p:cNvSpPr/>
          <p:nvPr/>
        </p:nvSpPr>
        <p:spPr>
          <a:xfrm>
            <a:off x="5242635" y="2541055"/>
            <a:ext cx="1612968" cy="345535"/>
          </a:xfrm>
          <a:prstGeom prst="notchedRightArrow">
            <a:avLst>
              <a:gd name="adj1" fmla="val 100000"/>
              <a:gd name="adj2" fmla="val 91021"/>
            </a:avLst>
          </a:prstGeom>
          <a:solidFill>
            <a:srgbClr val="957B5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031317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999" kern="0">
              <a:solidFill>
                <a:srgbClr val="FFFFFF"/>
              </a:solidFill>
              <a:latin typeface="Arial"/>
              <a:ea typeface="+mn-ea"/>
            </a:endParaRPr>
          </a:p>
        </p:txBody>
      </p:sp>
      <p:sp>
        <p:nvSpPr>
          <p:cNvPr id="109" name="Oval 45"/>
          <p:cNvSpPr>
            <a:spLocks noChangeAspect="1"/>
          </p:cNvSpPr>
          <p:nvPr/>
        </p:nvSpPr>
        <p:spPr>
          <a:xfrm>
            <a:off x="5954478" y="2619183"/>
            <a:ext cx="189283" cy="189281"/>
          </a:xfrm>
          <a:prstGeom prst="ellipse">
            <a:avLst/>
          </a:prstGeom>
          <a:solidFill>
            <a:srgbClr val="FFFFFF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031317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999" b="1" kern="0">
              <a:solidFill>
                <a:srgbClr val="262626">
                  <a:lumMod val="75000"/>
                </a:srgbClr>
              </a:solidFill>
              <a:latin typeface="Arial"/>
              <a:ea typeface="+mn-ea"/>
            </a:endParaRPr>
          </a:p>
        </p:txBody>
      </p:sp>
      <p:sp>
        <p:nvSpPr>
          <p:cNvPr id="111" name="Notched Right Arrow 51"/>
          <p:cNvSpPr/>
          <p:nvPr/>
        </p:nvSpPr>
        <p:spPr>
          <a:xfrm>
            <a:off x="6733144" y="2541055"/>
            <a:ext cx="1612968" cy="345535"/>
          </a:xfrm>
          <a:prstGeom prst="notchedRightArrow">
            <a:avLst>
              <a:gd name="adj1" fmla="val 100000"/>
              <a:gd name="adj2" fmla="val 91021"/>
            </a:avLst>
          </a:prstGeom>
          <a:solidFill>
            <a:srgbClr val="725F4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031317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999" kern="0">
              <a:solidFill>
                <a:srgbClr val="FFFFFF"/>
              </a:solidFill>
              <a:latin typeface="Arial"/>
              <a:ea typeface="+mn-ea"/>
            </a:endParaRPr>
          </a:p>
        </p:txBody>
      </p:sp>
      <p:sp>
        <p:nvSpPr>
          <p:cNvPr id="112" name="Oval 63"/>
          <p:cNvSpPr>
            <a:spLocks noChangeAspect="1"/>
          </p:cNvSpPr>
          <p:nvPr/>
        </p:nvSpPr>
        <p:spPr>
          <a:xfrm>
            <a:off x="7444987" y="2619183"/>
            <a:ext cx="189283" cy="189281"/>
          </a:xfrm>
          <a:prstGeom prst="ellipse">
            <a:avLst/>
          </a:prstGeom>
          <a:solidFill>
            <a:srgbClr val="FFFFFF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031317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999" b="1" kern="0">
              <a:solidFill>
                <a:srgbClr val="262626">
                  <a:lumMod val="75000"/>
                </a:srgbClr>
              </a:solidFill>
              <a:latin typeface="Arial"/>
              <a:ea typeface="+mn-ea"/>
            </a:endParaRPr>
          </a:p>
        </p:txBody>
      </p:sp>
      <p:cxnSp>
        <p:nvCxnSpPr>
          <p:cNvPr id="118" name="Straight Connector 74"/>
          <p:cNvCxnSpPr>
            <a:stCxn id="139" idx="7"/>
          </p:cNvCxnSpPr>
          <p:nvPr/>
        </p:nvCxnSpPr>
        <p:spPr>
          <a:xfrm flipH="1">
            <a:off x="1575391" y="2098390"/>
            <a:ext cx="1" cy="614708"/>
          </a:xfrm>
          <a:prstGeom prst="line">
            <a:avLst/>
          </a:prstGeom>
          <a:noFill/>
          <a:ln w="19050" cap="flat" cmpd="sng" algn="ctr">
            <a:solidFill>
              <a:srgbClr val="725F42"/>
            </a:solidFill>
            <a:prstDash val="solid"/>
            <a:headEnd type="oval"/>
            <a:tailEnd type="oval"/>
          </a:ln>
          <a:effectLst/>
        </p:spPr>
      </p:cxnSp>
      <p:cxnSp>
        <p:nvCxnSpPr>
          <p:cNvPr id="119" name="Straight Connector 85"/>
          <p:cNvCxnSpPr>
            <a:stCxn id="142" idx="7"/>
          </p:cNvCxnSpPr>
          <p:nvPr/>
        </p:nvCxnSpPr>
        <p:spPr>
          <a:xfrm flipH="1">
            <a:off x="4559097" y="2093628"/>
            <a:ext cx="1" cy="614708"/>
          </a:xfrm>
          <a:prstGeom prst="line">
            <a:avLst/>
          </a:prstGeom>
          <a:noFill/>
          <a:ln w="19050" cap="flat" cmpd="sng" algn="ctr">
            <a:solidFill>
              <a:srgbClr val="725F42"/>
            </a:solidFill>
            <a:prstDash val="solid"/>
            <a:headEnd type="oval"/>
            <a:tailEnd type="oval"/>
          </a:ln>
          <a:effectLst/>
        </p:spPr>
      </p:cxnSp>
      <p:cxnSp>
        <p:nvCxnSpPr>
          <p:cNvPr id="120" name="Straight Connector 90"/>
          <p:cNvCxnSpPr>
            <a:stCxn id="145" idx="7"/>
          </p:cNvCxnSpPr>
          <p:nvPr/>
        </p:nvCxnSpPr>
        <p:spPr>
          <a:xfrm flipH="1">
            <a:off x="7537520" y="2093628"/>
            <a:ext cx="1" cy="614708"/>
          </a:xfrm>
          <a:prstGeom prst="line">
            <a:avLst/>
          </a:prstGeom>
          <a:noFill/>
          <a:ln w="19050" cap="flat" cmpd="sng" algn="ctr">
            <a:solidFill>
              <a:srgbClr val="725F42"/>
            </a:solidFill>
            <a:prstDash val="solid"/>
            <a:headEnd type="oval"/>
            <a:tailEnd type="oval"/>
          </a:ln>
          <a:effectLst/>
        </p:spPr>
      </p:cxnSp>
      <p:cxnSp>
        <p:nvCxnSpPr>
          <p:cNvPr id="121" name="Straight Connector 95"/>
          <p:cNvCxnSpPr>
            <a:stCxn id="151" idx="7"/>
          </p:cNvCxnSpPr>
          <p:nvPr/>
        </p:nvCxnSpPr>
        <p:spPr>
          <a:xfrm flipH="1" flipV="1">
            <a:off x="3066650" y="2717859"/>
            <a:ext cx="0" cy="614708"/>
          </a:xfrm>
          <a:prstGeom prst="line">
            <a:avLst/>
          </a:prstGeom>
          <a:noFill/>
          <a:ln w="19050" cap="flat" cmpd="sng" algn="ctr">
            <a:solidFill>
              <a:srgbClr val="957B55"/>
            </a:solidFill>
            <a:prstDash val="solid"/>
            <a:headEnd type="oval"/>
            <a:tailEnd type="oval"/>
          </a:ln>
          <a:effectLst/>
        </p:spPr>
      </p:cxnSp>
      <p:cxnSp>
        <p:nvCxnSpPr>
          <p:cNvPr id="122" name="Straight Connector 100"/>
          <p:cNvCxnSpPr>
            <a:stCxn id="148" idx="7"/>
          </p:cNvCxnSpPr>
          <p:nvPr/>
        </p:nvCxnSpPr>
        <p:spPr>
          <a:xfrm rot="10800000" flipH="1">
            <a:off x="6047905" y="2717859"/>
            <a:ext cx="1" cy="614708"/>
          </a:xfrm>
          <a:prstGeom prst="line">
            <a:avLst/>
          </a:prstGeom>
          <a:noFill/>
          <a:ln w="19050" cap="flat" cmpd="sng" algn="ctr">
            <a:solidFill>
              <a:srgbClr val="957B55"/>
            </a:solidFill>
            <a:prstDash val="solid"/>
            <a:headEnd type="oval"/>
            <a:tailEnd type="oval"/>
          </a:ln>
          <a:effectLst/>
        </p:spPr>
      </p:cxnSp>
      <p:sp>
        <p:nvSpPr>
          <p:cNvPr id="154" name="TextBox 6"/>
          <p:cNvSpPr txBox="1"/>
          <p:nvPr/>
        </p:nvSpPr>
        <p:spPr>
          <a:xfrm>
            <a:off x="480482" y="3124995"/>
            <a:ext cx="2057759" cy="24614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1031317"/>
            <a:r>
              <a:rPr lang="en-US" sz="1600" b="1">
                <a:solidFill>
                  <a:srgbClr val="725F42"/>
                </a:solidFill>
                <a:latin typeface="Arial"/>
              </a:rPr>
              <a:t>201X.5</a:t>
            </a:r>
          </a:p>
        </p:txBody>
      </p:sp>
      <p:sp>
        <p:nvSpPr>
          <p:cNvPr id="155" name="TextBox 7"/>
          <p:cNvSpPr txBox="1"/>
          <p:nvPr/>
        </p:nvSpPr>
        <p:spPr>
          <a:xfrm>
            <a:off x="480482" y="3385310"/>
            <a:ext cx="2057759" cy="61536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914126">
              <a:spcBef>
                <a:spcPct val="20000"/>
              </a:spcBef>
              <a:defRPr/>
            </a:pPr>
            <a:r>
              <a:rPr lang="en-US" sz="1000">
                <a:solidFill>
                  <a:srgbClr val="564B45"/>
                </a:solidFill>
                <a:latin typeface="Arial"/>
              </a:rPr>
              <a:t>There are many variations of passages of lorem ipsum available, but the majority suffered alteration</a:t>
            </a:r>
            <a:br>
              <a:rPr lang="en-US" sz="1000">
                <a:solidFill>
                  <a:srgbClr val="564B45"/>
                </a:solidFill>
                <a:latin typeface="Arial"/>
              </a:rPr>
            </a:br>
            <a:r>
              <a:rPr lang="en-US" sz="1000">
                <a:solidFill>
                  <a:srgbClr val="564B45"/>
                </a:solidFill>
                <a:latin typeface="Arial"/>
              </a:rPr>
              <a:t>some form</a:t>
            </a:r>
          </a:p>
        </p:txBody>
      </p:sp>
      <p:sp>
        <p:nvSpPr>
          <p:cNvPr id="157" name="TextBox 6"/>
          <p:cNvSpPr txBox="1"/>
          <p:nvPr/>
        </p:nvSpPr>
        <p:spPr>
          <a:xfrm>
            <a:off x="2425698" y="1614219"/>
            <a:ext cx="1246036" cy="24614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1031317"/>
            <a:r>
              <a:rPr lang="en-US" sz="1600" b="1">
                <a:solidFill>
                  <a:srgbClr val="957B55"/>
                </a:solidFill>
                <a:latin typeface="Arial"/>
              </a:rPr>
              <a:t>201X.7</a:t>
            </a:r>
          </a:p>
        </p:txBody>
      </p:sp>
      <p:sp>
        <p:nvSpPr>
          <p:cNvPr id="158" name="TextBox 7"/>
          <p:cNvSpPr txBox="1"/>
          <p:nvPr/>
        </p:nvSpPr>
        <p:spPr>
          <a:xfrm>
            <a:off x="2010036" y="1900720"/>
            <a:ext cx="2057759" cy="61536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914126">
              <a:spcBef>
                <a:spcPct val="20000"/>
              </a:spcBef>
              <a:defRPr/>
            </a:pPr>
            <a:r>
              <a:rPr lang="en-US" sz="1000">
                <a:solidFill>
                  <a:srgbClr val="564B45"/>
                </a:solidFill>
                <a:latin typeface="Arial"/>
              </a:rPr>
              <a:t>There are many variations of passages of lorem ipsum available, but the majority suffered alteration</a:t>
            </a:r>
            <a:br>
              <a:rPr lang="en-US" sz="1000">
                <a:solidFill>
                  <a:srgbClr val="564B45"/>
                </a:solidFill>
                <a:latin typeface="Arial"/>
              </a:rPr>
            </a:br>
            <a:r>
              <a:rPr lang="en-US" sz="1000">
                <a:solidFill>
                  <a:srgbClr val="564B45"/>
                </a:solidFill>
                <a:latin typeface="Arial"/>
              </a:rPr>
              <a:t>some form</a:t>
            </a:r>
          </a:p>
        </p:txBody>
      </p:sp>
      <p:sp>
        <p:nvSpPr>
          <p:cNvPr id="159" name="TextBox 6"/>
          <p:cNvSpPr txBox="1"/>
          <p:nvPr/>
        </p:nvSpPr>
        <p:spPr>
          <a:xfrm>
            <a:off x="3878372" y="3031239"/>
            <a:ext cx="1246036" cy="24614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1031317"/>
            <a:r>
              <a:rPr lang="en-US" sz="1600" b="1">
                <a:solidFill>
                  <a:srgbClr val="725F42"/>
                </a:solidFill>
                <a:latin typeface="Arial"/>
              </a:rPr>
              <a:t>201X.9</a:t>
            </a:r>
          </a:p>
        </p:txBody>
      </p:sp>
      <p:sp>
        <p:nvSpPr>
          <p:cNvPr id="160" name="TextBox 7"/>
          <p:cNvSpPr txBox="1"/>
          <p:nvPr/>
        </p:nvSpPr>
        <p:spPr>
          <a:xfrm>
            <a:off x="3462709" y="3317741"/>
            <a:ext cx="2057759" cy="61536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914126">
              <a:spcBef>
                <a:spcPct val="20000"/>
              </a:spcBef>
              <a:defRPr/>
            </a:pPr>
            <a:r>
              <a:rPr lang="en-US" sz="1000">
                <a:solidFill>
                  <a:srgbClr val="564B45"/>
                </a:solidFill>
                <a:latin typeface="Arial"/>
              </a:rPr>
              <a:t>There are many variations of passages of lorem ipsum available, but the majority suffered alteration</a:t>
            </a:r>
            <a:br>
              <a:rPr lang="en-US" sz="1000">
                <a:solidFill>
                  <a:srgbClr val="564B45"/>
                </a:solidFill>
                <a:latin typeface="Arial"/>
              </a:rPr>
            </a:br>
            <a:r>
              <a:rPr lang="en-US" sz="1000">
                <a:solidFill>
                  <a:srgbClr val="564B45"/>
                </a:solidFill>
                <a:latin typeface="Arial"/>
              </a:rPr>
              <a:t>some form</a:t>
            </a:r>
          </a:p>
        </p:txBody>
      </p:sp>
      <p:sp>
        <p:nvSpPr>
          <p:cNvPr id="161" name="TextBox 6"/>
          <p:cNvSpPr txBox="1"/>
          <p:nvPr/>
        </p:nvSpPr>
        <p:spPr>
          <a:xfrm>
            <a:off x="5375347" y="1606118"/>
            <a:ext cx="1246036" cy="24614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1031317"/>
            <a:r>
              <a:rPr lang="en-US" sz="1600" b="1">
                <a:solidFill>
                  <a:srgbClr val="957B55"/>
                </a:solidFill>
                <a:latin typeface="Arial"/>
              </a:rPr>
              <a:t>201X.11</a:t>
            </a:r>
          </a:p>
        </p:txBody>
      </p:sp>
      <p:sp>
        <p:nvSpPr>
          <p:cNvPr id="162" name="TextBox 7"/>
          <p:cNvSpPr txBox="1"/>
          <p:nvPr/>
        </p:nvSpPr>
        <p:spPr>
          <a:xfrm>
            <a:off x="4959684" y="1892620"/>
            <a:ext cx="2057759" cy="61536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914126">
              <a:spcBef>
                <a:spcPct val="20000"/>
              </a:spcBef>
              <a:defRPr/>
            </a:pPr>
            <a:r>
              <a:rPr lang="en-US" sz="1000">
                <a:solidFill>
                  <a:srgbClr val="564B45"/>
                </a:solidFill>
                <a:latin typeface="Arial"/>
              </a:rPr>
              <a:t>There are many variations of passages of lorem ipsum available, but the majority suffered alteration</a:t>
            </a:r>
            <a:br>
              <a:rPr lang="en-US" sz="1000">
                <a:solidFill>
                  <a:srgbClr val="564B45"/>
                </a:solidFill>
                <a:latin typeface="Arial"/>
              </a:rPr>
            </a:br>
            <a:r>
              <a:rPr lang="en-US" sz="1000">
                <a:solidFill>
                  <a:srgbClr val="564B45"/>
                </a:solidFill>
                <a:latin typeface="Arial"/>
              </a:rPr>
              <a:t>some form</a:t>
            </a:r>
          </a:p>
        </p:txBody>
      </p:sp>
      <p:sp>
        <p:nvSpPr>
          <p:cNvPr id="163" name="TextBox 6"/>
          <p:cNvSpPr txBox="1"/>
          <p:nvPr/>
        </p:nvSpPr>
        <p:spPr>
          <a:xfrm>
            <a:off x="6821969" y="3001922"/>
            <a:ext cx="1246036" cy="24614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1031317"/>
            <a:r>
              <a:rPr lang="en-US" sz="1600" b="1">
                <a:solidFill>
                  <a:srgbClr val="725F42"/>
                </a:solidFill>
                <a:latin typeface="Arial"/>
              </a:rPr>
              <a:t>201X.1</a:t>
            </a:r>
          </a:p>
        </p:txBody>
      </p:sp>
      <p:sp>
        <p:nvSpPr>
          <p:cNvPr id="164" name="TextBox 7"/>
          <p:cNvSpPr txBox="1"/>
          <p:nvPr/>
        </p:nvSpPr>
        <p:spPr>
          <a:xfrm>
            <a:off x="6406307" y="3288424"/>
            <a:ext cx="2057759" cy="61536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914126">
              <a:spcBef>
                <a:spcPct val="20000"/>
              </a:spcBef>
              <a:defRPr/>
            </a:pPr>
            <a:r>
              <a:rPr lang="en-US" sz="1000">
                <a:solidFill>
                  <a:srgbClr val="564B45"/>
                </a:solidFill>
                <a:latin typeface="Arial"/>
              </a:rPr>
              <a:t>There are many variations of passages of lorem ipsum available, but the majority suffered alteration</a:t>
            </a:r>
            <a:br>
              <a:rPr lang="en-US" sz="1000">
                <a:solidFill>
                  <a:srgbClr val="564B45"/>
                </a:solidFill>
                <a:latin typeface="Arial"/>
              </a:rPr>
            </a:br>
            <a:r>
              <a:rPr lang="en-US" sz="1000">
                <a:solidFill>
                  <a:srgbClr val="564B45"/>
                </a:solidFill>
                <a:latin typeface="Arial"/>
              </a:rPr>
              <a:t>some form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279729" y="1419172"/>
            <a:ext cx="558738" cy="558738"/>
            <a:chOff x="4279638" y="1419610"/>
            <a:chExt cx="558911" cy="558911"/>
          </a:xfrm>
        </p:grpSpPr>
        <p:sp>
          <p:nvSpPr>
            <p:cNvPr id="142" name="Teardrop 87"/>
            <p:cNvSpPr/>
            <p:nvPr/>
          </p:nvSpPr>
          <p:spPr>
            <a:xfrm rot="8100000">
              <a:off x="4279638" y="1419610"/>
              <a:ext cx="558911" cy="558911"/>
            </a:xfrm>
            <a:prstGeom prst="teardrop">
              <a:avLst/>
            </a:prstGeom>
            <a:solidFill>
              <a:srgbClr val="725F4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031317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 kern="0">
                <a:solidFill>
                  <a:srgbClr val="FFFFFF"/>
                </a:solidFill>
                <a:latin typeface="Arial"/>
                <a:ea typeface="+mn-ea"/>
              </a:endParaRPr>
            </a:p>
          </p:txBody>
        </p:sp>
        <p:grpSp>
          <p:nvGrpSpPr>
            <p:cNvPr id="165" name="组合 164"/>
            <p:cNvGrpSpPr/>
            <p:nvPr/>
          </p:nvGrpSpPr>
          <p:grpSpPr>
            <a:xfrm>
              <a:off x="4401820" y="1558769"/>
              <a:ext cx="330314" cy="330314"/>
              <a:chOff x="5394312" y="2141343"/>
              <a:chExt cx="359165" cy="359165"/>
            </a:xfrm>
            <a:solidFill>
              <a:sysClr val="window" lastClr="FFFFFF"/>
            </a:solidFill>
          </p:grpSpPr>
          <p:sp>
            <p:nvSpPr>
              <p:cNvPr id="166" name="AutoShape 56"/>
              <p:cNvSpPr/>
              <p:nvPr/>
            </p:nvSpPr>
            <p:spPr bwMode="auto">
              <a:xfrm>
                <a:off x="5394312" y="2141343"/>
                <a:ext cx="112353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44" tIns="19044" rIns="19044" bIns="19044" anchor="ctr"/>
              <a:lstStyle/>
              <a:p>
                <a:pPr algn="ctr" defTabSz="228531" hangingPunct="0">
                  <a:defRPr/>
                </a:pPr>
                <a:endParaRPr lang="en-US" sz="150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/>
                  <a:sym typeface="Gill Sans" charset="0"/>
                </a:endParaRPr>
              </a:p>
            </p:txBody>
          </p:sp>
          <p:sp>
            <p:nvSpPr>
              <p:cNvPr id="167" name="AutoShape 57"/>
              <p:cNvSpPr/>
              <p:nvPr/>
            </p:nvSpPr>
            <p:spPr bwMode="auto">
              <a:xfrm>
                <a:off x="5641124" y="2141343"/>
                <a:ext cx="112353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44" tIns="19044" rIns="19044" bIns="19044" anchor="ctr"/>
              <a:lstStyle/>
              <a:p>
                <a:pPr algn="ctr" defTabSz="228531" hangingPunct="0">
                  <a:defRPr/>
                </a:pPr>
                <a:endParaRPr lang="en-US" sz="150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/>
                  <a:sym typeface="Gill Sans" charset="0"/>
                </a:endParaRPr>
              </a:p>
            </p:txBody>
          </p:sp>
          <p:sp>
            <p:nvSpPr>
              <p:cNvPr id="168" name="AutoShape 58"/>
              <p:cNvSpPr/>
              <p:nvPr/>
            </p:nvSpPr>
            <p:spPr bwMode="auto">
              <a:xfrm>
                <a:off x="5517718" y="2141343"/>
                <a:ext cx="11235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44" tIns="19044" rIns="19044" bIns="19044" anchor="ctr"/>
              <a:lstStyle/>
              <a:p>
                <a:pPr algn="ctr" defTabSz="228531" hangingPunct="0">
                  <a:defRPr/>
                </a:pPr>
                <a:endParaRPr lang="en-US" sz="150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/>
                  <a:sym typeface="Gill Sans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7258151" y="1419172"/>
            <a:ext cx="558738" cy="558738"/>
            <a:chOff x="7258980" y="1419610"/>
            <a:chExt cx="558911" cy="558911"/>
          </a:xfrm>
        </p:grpSpPr>
        <p:sp>
          <p:nvSpPr>
            <p:cNvPr id="145" name="Teardrop 92"/>
            <p:cNvSpPr/>
            <p:nvPr/>
          </p:nvSpPr>
          <p:spPr>
            <a:xfrm rot="8100000">
              <a:off x="7258980" y="1419610"/>
              <a:ext cx="558911" cy="558911"/>
            </a:xfrm>
            <a:prstGeom prst="teardrop">
              <a:avLst/>
            </a:prstGeom>
            <a:solidFill>
              <a:srgbClr val="725F4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031317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 kern="0">
                <a:solidFill>
                  <a:srgbClr val="FFFFFF"/>
                </a:solidFill>
                <a:latin typeface="Arial"/>
                <a:ea typeface="+mn-ea"/>
              </a:endParaRPr>
            </a:p>
          </p:txBody>
        </p:sp>
        <p:sp>
          <p:nvSpPr>
            <p:cNvPr id="169" name="AutoShape 59"/>
            <p:cNvSpPr/>
            <p:nvPr/>
          </p:nvSpPr>
          <p:spPr bwMode="auto">
            <a:xfrm>
              <a:off x="7372714" y="1541155"/>
              <a:ext cx="331442" cy="329515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lIns="19044" tIns="19044" rIns="19044" bIns="19044" anchor="ctr"/>
            <a:lstStyle/>
            <a:p>
              <a:pPr algn="ctr" defTabSz="228531" hangingPunct="0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296022" y="1423934"/>
            <a:ext cx="558738" cy="558738"/>
            <a:chOff x="1295010" y="1424373"/>
            <a:chExt cx="558911" cy="558911"/>
          </a:xfrm>
        </p:grpSpPr>
        <p:sp>
          <p:nvSpPr>
            <p:cNvPr id="139" name="Teardrop 64"/>
            <p:cNvSpPr/>
            <p:nvPr/>
          </p:nvSpPr>
          <p:spPr>
            <a:xfrm rot="8100000">
              <a:off x="1295010" y="1424373"/>
              <a:ext cx="558911" cy="558911"/>
            </a:xfrm>
            <a:prstGeom prst="teardrop">
              <a:avLst/>
            </a:prstGeom>
            <a:solidFill>
              <a:srgbClr val="725F4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031317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 kern="0">
                <a:solidFill>
                  <a:srgbClr val="FFFFFF"/>
                </a:solidFill>
                <a:latin typeface="Arial"/>
                <a:ea typeface="+mn-ea"/>
              </a:endParaRPr>
            </a:p>
          </p:txBody>
        </p:sp>
        <p:grpSp>
          <p:nvGrpSpPr>
            <p:cNvPr id="170" name="Group 112"/>
            <p:cNvGrpSpPr/>
            <p:nvPr/>
          </p:nvGrpSpPr>
          <p:grpSpPr>
            <a:xfrm>
              <a:off x="1421513" y="1584080"/>
              <a:ext cx="305904" cy="286590"/>
              <a:chOff x="5368132" y="3540125"/>
              <a:chExt cx="465138" cy="435769"/>
            </a:xfrm>
            <a:solidFill>
              <a:sysClr val="window" lastClr="FFFFFF"/>
            </a:solidFill>
          </p:grpSpPr>
          <p:sp>
            <p:nvSpPr>
              <p:cNvPr id="171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44" tIns="19044" rIns="19044" bIns="19044" anchor="ctr"/>
              <a:lstStyle/>
              <a:p>
                <a:pPr algn="ctr" defTabSz="228531" hangingPunct="0">
                  <a:defRPr/>
                </a:pPr>
                <a:endParaRPr lang="en-US" sz="150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/>
                  <a:sym typeface="Gill Sans" charset="0"/>
                </a:endParaRPr>
              </a:p>
            </p:txBody>
          </p:sp>
          <p:sp>
            <p:nvSpPr>
              <p:cNvPr id="172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44" tIns="19044" rIns="19044" bIns="19044" anchor="ctr"/>
              <a:lstStyle/>
              <a:p>
                <a:pPr algn="ctr" defTabSz="228531" hangingPunct="0">
                  <a:defRPr/>
                </a:pPr>
                <a:endParaRPr lang="en-US" sz="150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/>
                  <a:sym typeface="Gill Sans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5768536" y="3448286"/>
            <a:ext cx="558738" cy="558738"/>
            <a:chOff x="5768905" y="3449350"/>
            <a:chExt cx="558911" cy="558911"/>
          </a:xfrm>
        </p:grpSpPr>
        <p:sp>
          <p:nvSpPr>
            <p:cNvPr id="148" name="Teardrop 102"/>
            <p:cNvSpPr/>
            <p:nvPr/>
          </p:nvSpPr>
          <p:spPr>
            <a:xfrm rot="18900000">
              <a:off x="5768905" y="3449350"/>
              <a:ext cx="558911" cy="558911"/>
            </a:xfrm>
            <a:prstGeom prst="teardrop">
              <a:avLst/>
            </a:prstGeom>
            <a:solidFill>
              <a:srgbClr val="957B5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031317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 kern="0">
                <a:solidFill>
                  <a:srgbClr val="FFFFFF"/>
                </a:solidFill>
                <a:latin typeface="Arial"/>
                <a:ea typeface="+mn-ea"/>
              </a:endParaRPr>
            </a:p>
          </p:txBody>
        </p:sp>
        <p:grpSp>
          <p:nvGrpSpPr>
            <p:cNvPr id="173" name="组合 172"/>
            <p:cNvGrpSpPr/>
            <p:nvPr/>
          </p:nvGrpSpPr>
          <p:grpSpPr>
            <a:xfrm>
              <a:off x="5916942" y="3551937"/>
              <a:ext cx="242666" cy="353737"/>
              <a:chOff x="2528974" y="2863357"/>
              <a:chExt cx="246811" cy="359779"/>
            </a:xfrm>
            <a:solidFill>
              <a:sysClr val="window" lastClr="FFFFFF"/>
            </a:solidFill>
          </p:grpSpPr>
          <p:sp>
            <p:nvSpPr>
              <p:cNvPr id="174" name="AutoShape 113"/>
              <p:cNvSpPr/>
              <p:nvPr/>
            </p:nvSpPr>
            <p:spPr bwMode="auto">
              <a:xfrm>
                <a:off x="2528974" y="2863357"/>
                <a:ext cx="246811" cy="35977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44" tIns="19044" rIns="19044" bIns="19044" anchor="ctr"/>
              <a:lstStyle/>
              <a:p>
                <a:pPr algn="ctr" defTabSz="228531" hangingPunct="0">
                  <a:defRPr/>
                </a:pPr>
                <a:endParaRPr lang="en-US" sz="150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/>
                  <a:sym typeface="Gill Sans" charset="0"/>
                </a:endParaRPr>
              </a:p>
            </p:txBody>
          </p:sp>
          <p:sp>
            <p:nvSpPr>
              <p:cNvPr id="175" name="AutoShape 114"/>
              <p:cNvSpPr/>
              <p:nvPr/>
            </p:nvSpPr>
            <p:spPr bwMode="auto">
              <a:xfrm>
                <a:off x="2584843" y="2919841"/>
                <a:ext cx="73061" cy="7306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44" tIns="19044" rIns="19044" bIns="19044" anchor="ctr"/>
              <a:lstStyle/>
              <a:p>
                <a:pPr algn="ctr" defTabSz="228531" hangingPunct="0">
                  <a:defRPr/>
                </a:pPr>
                <a:endParaRPr lang="en-US" sz="150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/>
                  <a:sym typeface="Gill Sans" charset="0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2787281" y="3448286"/>
            <a:ext cx="558738" cy="558738"/>
            <a:chOff x="2786729" y="3449350"/>
            <a:chExt cx="558911" cy="558911"/>
          </a:xfrm>
        </p:grpSpPr>
        <p:sp>
          <p:nvSpPr>
            <p:cNvPr id="151" name="Teardrop 97"/>
            <p:cNvSpPr/>
            <p:nvPr/>
          </p:nvSpPr>
          <p:spPr>
            <a:xfrm rot="18900000">
              <a:off x="2786729" y="3449350"/>
              <a:ext cx="558911" cy="558911"/>
            </a:xfrm>
            <a:prstGeom prst="teardrop">
              <a:avLst/>
            </a:prstGeom>
            <a:solidFill>
              <a:srgbClr val="957B5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031317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 kern="0">
                <a:solidFill>
                  <a:srgbClr val="FFFFFF"/>
                </a:solidFill>
                <a:latin typeface="Arial"/>
                <a:ea typeface="+mn-ea"/>
              </a:endParaRPr>
            </a:p>
          </p:txBody>
        </p:sp>
        <p:grpSp>
          <p:nvGrpSpPr>
            <p:cNvPr id="180" name="组合 179"/>
            <p:cNvGrpSpPr/>
            <p:nvPr/>
          </p:nvGrpSpPr>
          <p:grpSpPr>
            <a:xfrm>
              <a:off x="2908405" y="3552850"/>
              <a:ext cx="354201" cy="352142"/>
              <a:chOff x="1899015" y="1928034"/>
              <a:chExt cx="354201" cy="352142"/>
            </a:xfrm>
          </p:grpSpPr>
          <p:sp>
            <p:nvSpPr>
              <p:cNvPr id="181" name="AutoShape 128"/>
              <p:cNvSpPr/>
              <p:nvPr/>
            </p:nvSpPr>
            <p:spPr bwMode="auto">
              <a:xfrm>
                <a:off x="1899015" y="1928034"/>
                <a:ext cx="354201" cy="35214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</p:spPr>
            <p:txBody>
              <a:bodyPr lIns="19044" tIns="19044" rIns="19044" bIns="19044" anchor="ctr"/>
              <a:lstStyle/>
              <a:p>
                <a:pPr algn="ctr" defTabSz="228531" hangingPunct="0">
                  <a:defRPr/>
                </a:pPr>
                <a:endParaRPr lang="en-US" sz="150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/>
                  <a:sym typeface="Gill Sans" charset="0"/>
                </a:endParaRPr>
              </a:p>
            </p:txBody>
          </p:sp>
          <p:sp>
            <p:nvSpPr>
              <p:cNvPr id="182" name="AutoShape 129"/>
              <p:cNvSpPr/>
              <p:nvPr/>
            </p:nvSpPr>
            <p:spPr bwMode="auto">
              <a:xfrm>
                <a:off x="2120392" y="1971280"/>
                <a:ext cx="87520" cy="89580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</p:spPr>
            <p:txBody>
              <a:bodyPr lIns="19044" tIns="19044" rIns="19044" bIns="19044" anchor="ctr"/>
              <a:lstStyle/>
              <a:p>
                <a:pPr algn="ctr" defTabSz="228531" hangingPunct="0">
                  <a:defRPr/>
                </a:pPr>
                <a:endParaRPr lang="en-US" sz="150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/>
                  <a:sym typeface="Gill Sans" charset="0"/>
                </a:endParaRPr>
              </a:p>
            </p:txBody>
          </p:sp>
        </p:grpSp>
      </p:grpSp>
      <p:sp>
        <p:nvSpPr>
          <p:cNvPr id="53" name="文本框 52"/>
          <p:cNvSpPr txBox="1"/>
          <p:nvPr/>
        </p:nvSpPr>
        <p:spPr>
          <a:xfrm>
            <a:off x="8438768" y="523078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延迟付</a:t>
            </a:r>
          </a:p>
        </p:txBody>
      </p:sp>
      <p:sp>
        <p:nvSpPr>
          <p:cNvPr id="56" name="Text Box 4"/>
          <p:cNvSpPr txBox="1">
            <a:spLocks noChangeArrowheads="1"/>
          </p:cNvSpPr>
          <p:nvPr/>
        </p:nvSpPr>
        <p:spPr bwMode="auto">
          <a:xfrm>
            <a:off x="3714114" y="162798"/>
            <a:ext cx="1733167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企业项目规划</a:t>
            </a:r>
            <a:endParaRPr lang="zh-CN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 Box 5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58" name="Line 6"/>
          <p:cNvSpPr>
            <a:spLocks noChangeShapeType="1"/>
          </p:cNvSpPr>
          <p:nvPr/>
        </p:nvSpPr>
        <p:spPr bwMode="auto">
          <a:xfrm>
            <a:off x="0" y="361950"/>
            <a:ext cx="3671734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>
            <a:off x="5447281" y="361950"/>
            <a:ext cx="3696719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362429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2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2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102" grpId="0" animBg="1"/>
      <p:bldP spid="105" grpId="0" animBg="1"/>
      <p:bldP spid="108" grpId="0" animBg="1"/>
      <p:bldP spid="111" grpId="0" animBg="1"/>
      <p:bldP spid="154" grpId="0"/>
      <p:bldP spid="155" grpId="0"/>
      <p:bldP spid="157" grpId="0"/>
      <p:bldP spid="158" grpId="0"/>
      <p:bldP spid="159" grpId="0"/>
      <p:bldP spid="160" grpId="0"/>
      <p:bldP spid="161" grpId="0"/>
      <p:bldP spid="162" grpId="0"/>
      <p:bldP spid="163" grpId="0"/>
      <p:bldP spid="164" grpId="0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131"/>
          <p:cNvSpPr>
            <a:spLocks noChangeArrowheads="1"/>
          </p:cNvSpPr>
          <p:nvPr/>
        </p:nvSpPr>
        <p:spPr bwMode="auto">
          <a:xfrm>
            <a:off x="3212727" y="1634148"/>
            <a:ext cx="3952846" cy="8331"/>
          </a:xfrm>
          <a:prstGeom prst="rect">
            <a:avLst/>
          </a:prstGeom>
          <a:solidFill>
            <a:srgbClr val="D76739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wrap="square" lIns="91412" tIns="45706" rIns="91412" bIns="4570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5" name="Rectangle 132"/>
          <p:cNvSpPr>
            <a:spLocks noChangeArrowheads="1"/>
          </p:cNvSpPr>
          <p:nvPr/>
        </p:nvSpPr>
        <p:spPr bwMode="auto">
          <a:xfrm>
            <a:off x="2710439" y="2756561"/>
            <a:ext cx="3911186" cy="8331"/>
          </a:xfrm>
          <a:prstGeom prst="rect">
            <a:avLst/>
          </a:prstGeom>
          <a:solidFill>
            <a:srgbClr val="D76739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wrap="square" lIns="91412" tIns="45706" rIns="91412" bIns="4570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6" name="Rectangle 133"/>
          <p:cNvSpPr>
            <a:spLocks noChangeArrowheads="1"/>
          </p:cNvSpPr>
          <p:nvPr/>
        </p:nvSpPr>
        <p:spPr bwMode="auto">
          <a:xfrm>
            <a:off x="2579511" y="3007705"/>
            <a:ext cx="3917138" cy="7142"/>
          </a:xfrm>
          <a:prstGeom prst="rect">
            <a:avLst/>
          </a:prstGeom>
          <a:solidFill>
            <a:srgbClr val="D76739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wrap="square" lIns="91412" tIns="45706" rIns="91412" bIns="4570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7" name="Rectangle 134"/>
          <p:cNvSpPr>
            <a:spLocks noChangeArrowheads="1"/>
          </p:cNvSpPr>
          <p:nvPr/>
        </p:nvSpPr>
        <p:spPr bwMode="auto">
          <a:xfrm>
            <a:off x="2331937" y="3594741"/>
            <a:ext cx="3901664" cy="5398"/>
          </a:xfrm>
          <a:prstGeom prst="rect">
            <a:avLst/>
          </a:prstGeom>
          <a:solidFill>
            <a:srgbClr val="D76739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wrap="square" lIns="91412" tIns="45706" rIns="91412" bIns="4570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3280573" y="1123527"/>
            <a:ext cx="1111701" cy="353507"/>
            <a:chOff x="4373565" y="1498499"/>
            <a:chExt cx="1482725" cy="471488"/>
          </a:xfrm>
        </p:grpSpPr>
        <p:sp>
          <p:nvSpPr>
            <p:cNvPr id="42" name="Freeform 9"/>
            <p:cNvSpPr/>
            <p:nvPr/>
          </p:nvSpPr>
          <p:spPr bwMode="auto">
            <a:xfrm>
              <a:off x="4395790" y="1519137"/>
              <a:ext cx="1460500" cy="450850"/>
            </a:xfrm>
            <a:custGeom>
              <a:avLst/>
              <a:gdLst>
                <a:gd name="T0" fmla="*/ 783 w 920"/>
                <a:gd name="T1" fmla="*/ 284 h 284"/>
                <a:gd name="T2" fmla="*/ 0 w 920"/>
                <a:gd name="T3" fmla="*/ 284 h 284"/>
                <a:gd name="T4" fmla="*/ 138 w 920"/>
                <a:gd name="T5" fmla="*/ 0 h 284"/>
                <a:gd name="T6" fmla="*/ 920 w 920"/>
                <a:gd name="T7" fmla="*/ 0 h 284"/>
                <a:gd name="T8" fmla="*/ 783 w 920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0" h="284">
                  <a:moveTo>
                    <a:pt x="783" y="284"/>
                  </a:moveTo>
                  <a:lnTo>
                    <a:pt x="0" y="284"/>
                  </a:lnTo>
                  <a:lnTo>
                    <a:pt x="138" y="0"/>
                  </a:lnTo>
                  <a:lnTo>
                    <a:pt x="920" y="0"/>
                  </a:lnTo>
                  <a:lnTo>
                    <a:pt x="783" y="28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373565" y="1498499"/>
              <a:ext cx="1460500" cy="450850"/>
              <a:chOff x="4373565" y="1498499"/>
              <a:chExt cx="1460500" cy="450850"/>
            </a:xfrm>
          </p:grpSpPr>
          <p:sp>
            <p:nvSpPr>
              <p:cNvPr id="105" name="Freeform 72"/>
              <p:cNvSpPr/>
              <p:nvPr/>
            </p:nvSpPr>
            <p:spPr bwMode="auto">
              <a:xfrm>
                <a:off x="4373565" y="1498499"/>
                <a:ext cx="1460500" cy="450850"/>
              </a:xfrm>
              <a:custGeom>
                <a:avLst/>
                <a:gdLst>
                  <a:gd name="T0" fmla="*/ 782 w 920"/>
                  <a:gd name="T1" fmla="*/ 284 h 284"/>
                  <a:gd name="T2" fmla="*/ 0 w 920"/>
                  <a:gd name="T3" fmla="*/ 284 h 284"/>
                  <a:gd name="T4" fmla="*/ 138 w 920"/>
                  <a:gd name="T5" fmla="*/ 0 h 284"/>
                  <a:gd name="T6" fmla="*/ 920 w 920"/>
                  <a:gd name="T7" fmla="*/ 0 h 284"/>
                  <a:gd name="T8" fmla="*/ 782 w 920"/>
                  <a:gd name="T9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0" h="284">
                    <a:moveTo>
                      <a:pt x="782" y="284"/>
                    </a:moveTo>
                    <a:lnTo>
                      <a:pt x="0" y="284"/>
                    </a:lnTo>
                    <a:lnTo>
                      <a:pt x="138" y="0"/>
                    </a:lnTo>
                    <a:lnTo>
                      <a:pt x="920" y="0"/>
                    </a:lnTo>
                    <a:lnTo>
                      <a:pt x="782" y="284"/>
                    </a:lnTo>
                    <a:close/>
                  </a:path>
                </a:pathLst>
              </a:custGeom>
              <a:solidFill>
                <a:srgbClr val="725F42"/>
              </a:solidFill>
              <a:ln>
                <a:noFill/>
              </a:ln>
            </p:spPr>
            <p:txBody>
              <a:bodyPr vert="horz" wrap="square" lIns="91412" tIns="45706" rIns="91412" bIns="4570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" name="文本框 237"/>
              <p:cNvSpPr txBox="1"/>
              <p:nvPr/>
            </p:nvSpPr>
            <p:spPr>
              <a:xfrm>
                <a:off x="4528579" y="1549469"/>
                <a:ext cx="1108449" cy="3694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运营部</a:t>
                </a: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2892549" y="2005509"/>
            <a:ext cx="1111701" cy="353506"/>
            <a:chOff x="3856040" y="2674837"/>
            <a:chExt cx="1482725" cy="471487"/>
          </a:xfrm>
        </p:grpSpPr>
        <p:sp>
          <p:nvSpPr>
            <p:cNvPr id="39" name="Freeform 6"/>
            <p:cNvSpPr/>
            <p:nvPr/>
          </p:nvSpPr>
          <p:spPr bwMode="auto">
            <a:xfrm>
              <a:off x="3879852" y="2695474"/>
              <a:ext cx="1458913" cy="450850"/>
            </a:xfrm>
            <a:custGeom>
              <a:avLst/>
              <a:gdLst>
                <a:gd name="T0" fmla="*/ 782 w 919"/>
                <a:gd name="T1" fmla="*/ 284 h 284"/>
                <a:gd name="T2" fmla="*/ 0 w 919"/>
                <a:gd name="T3" fmla="*/ 284 h 284"/>
                <a:gd name="T4" fmla="*/ 137 w 919"/>
                <a:gd name="T5" fmla="*/ 0 h 284"/>
                <a:gd name="T6" fmla="*/ 919 w 919"/>
                <a:gd name="T7" fmla="*/ 0 h 284"/>
                <a:gd name="T8" fmla="*/ 782 w 919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9" h="284">
                  <a:moveTo>
                    <a:pt x="782" y="284"/>
                  </a:moveTo>
                  <a:lnTo>
                    <a:pt x="0" y="284"/>
                  </a:lnTo>
                  <a:lnTo>
                    <a:pt x="137" y="0"/>
                  </a:lnTo>
                  <a:lnTo>
                    <a:pt x="919" y="0"/>
                  </a:lnTo>
                  <a:lnTo>
                    <a:pt x="782" y="284"/>
                  </a:lnTo>
                  <a:close/>
                </a:path>
              </a:pathLst>
            </a:custGeom>
            <a:solidFill>
              <a:srgbClr val="725F42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1"/>
            <p:cNvSpPr/>
            <p:nvPr/>
          </p:nvSpPr>
          <p:spPr bwMode="auto">
            <a:xfrm>
              <a:off x="3856040" y="2674837"/>
              <a:ext cx="1460500" cy="450850"/>
            </a:xfrm>
            <a:custGeom>
              <a:avLst/>
              <a:gdLst>
                <a:gd name="T0" fmla="*/ 782 w 920"/>
                <a:gd name="T1" fmla="*/ 284 h 284"/>
                <a:gd name="T2" fmla="*/ 0 w 920"/>
                <a:gd name="T3" fmla="*/ 284 h 284"/>
                <a:gd name="T4" fmla="*/ 138 w 920"/>
                <a:gd name="T5" fmla="*/ 0 h 284"/>
                <a:gd name="T6" fmla="*/ 920 w 920"/>
                <a:gd name="T7" fmla="*/ 0 h 284"/>
                <a:gd name="T8" fmla="*/ 782 w 920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0" h="284">
                  <a:moveTo>
                    <a:pt x="782" y="284"/>
                  </a:moveTo>
                  <a:lnTo>
                    <a:pt x="0" y="284"/>
                  </a:lnTo>
                  <a:lnTo>
                    <a:pt x="138" y="0"/>
                  </a:lnTo>
                  <a:lnTo>
                    <a:pt x="920" y="0"/>
                  </a:lnTo>
                  <a:lnTo>
                    <a:pt x="782" y="284"/>
                  </a:lnTo>
                  <a:close/>
                </a:path>
              </a:pathLst>
            </a:custGeom>
            <a:solidFill>
              <a:srgbClr val="725F42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0" name="文本框 239"/>
            <p:cNvSpPr txBox="1"/>
            <p:nvPr/>
          </p:nvSpPr>
          <p:spPr>
            <a:xfrm>
              <a:off x="4004891" y="2728128"/>
              <a:ext cx="1108450" cy="369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技术部</a:t>
              </a:r>
            </a:p>
          </p:txBody>
        </p:sp>
      </p:grpSp>
      <p:sp>
        <p:nvSpPr>
          <p:cNvPr id="242" name="文本框 241"/>
          <p:cNvSpPr txBox="1"/>
          <p:nvPr/>
        </p:nvSpPr>
        <p:spPr>
          <a:xfrm>
            <a:off x="2689610" y="2746132"/>
            <a:ext cx="831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设计部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2385499" y="3120779"/>
            <a:ext cx="1111701" cy="353507"/>
            <a:chOff x="3179765" y="4162324"/>
            <a:chExt cx="1482725" cy="471488"/>
          </a:xfrm>
        </p:grpSpPr>
        <p:sp>
          <p:nvSpPr>
            <p:cNvPr id="41" name="Freeform 8"/>
            <p:cNvSpPr/>
            <p:nvPr/>
          </p:nvSpPr>
          <p:spPr bwMode="auto">
            <a:xfrm>
              <a:off x="3203577" y="4182962"/>
              <a:ext cx="1458913" cy="450850"/>
            </a:xfrm>
            <a:custGeom>
              <a:avLst/>
              <a:gdLst>
                <a:gd name="T0" fmla="*/ 782 w 919"/>
                <a:gd name="T1" fmla="*/ 284 h 284"/>
                <a:gd name="T2" fmla="*/ 0 w 919"/>
                <a:gd name="T3" fmla="*/ 284 h 284"/>
                <a:gd name="T4" fmla="*/ 137 w 919"/>
                <a:gd name="T5" fmla="*/ 0 h 284"/>
                <a:gd name="T6" fmla="*/ 919 w 919"/>
                <a:gd name="T7" fmla="*/ 0 h 284"/>
                <a:gd name="T8" fmla="*/ 782 w 919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9" h="284">
                  <a:moveTo>
                    <a:pt x="782" y="284"/>
                  </a:moveTo>
                  <a:lnTo>
                    <a:pt x="0" y="284"/>
                  </a:lnTo>
                  <a:lnTo>
                    <a:pt x="137" y="0"/>
                  </a:lnTo>
                  <a:lnTo>
                    <a:pt x="919" y="0"/>
                  </a:lnTo>
                  <a:lnTo>
                    <a:pt x="782" y="28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54"/>
            <p:cNvSpPr/>
            <p:nvPr/>
          </p:nvSpPr>
          <p:spPr bwMode="auto">
            <a:xfrm>
              <a:off x="3179765" y="4162324"/>
              <a:ext cx="1460500" cy="450850"/>
            </a:xfrm>
            <a:custGeom>
              <a:avLst/>
              <a:gdLst>
                <a:gd name="T0" fmla="*/ 782 w 920"/>
                <a:gd name="T1" fmla="*/ 284 h 284"/>
                <a:gd name="T2" fmla="*/ 0 w 920"/>
                <a:gd name="T3" fmla="*/ 284 h 284"/>
                <a:gd name="T4" fmla="*/ 138 w 920"/>
                <a:gd name="T5" fmla="*/ 0 h 284"/>
                <a:gd name="T6" fmla="*/ 920 w 920"/>
                <a:gd name="T7" fmla="*/ 0 h 284"/>
                <a:gd name="T8" fmla="*/ 782 w 920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0" h="284">
                  <a:moveTo>
                    <a:pt x="782" y="284"/>
                  </a:moveTo>
                  <a:lnTo>
                    <a:pt x="0" y="284"/>
                  </a:lnTo>
                  <a:lnTo>
                    <a:pt x="138" y="0"/>
                  </a:lnTo>
                  <a:lnTo>
                    <a:pt x="920" y="0"/>
                  </a:lnTo>
                  <a:lnTo>
                    <a:pt x="782" y="284"/>
                  </a:lnTo>
                  <a:close/>
                </a:path>
              </a:pathLst>
            </a:custGeom>
            <a:solidFill>
              <a:srgbClr val="725F42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3" name="文本框 242"/>
            <p:cNvSpPr txBox="1"/>
            <p:nvPr/>
          </p:nvSpPr>
          <p:spPr>
            <a:xfrm>
              <a:off x="3325627" y="4225142"/>
              <a:ext cx="1108450" cy="369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推广部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142686" y="3684961"/>
            <a:ext cx="1111701" cy="353507"/>
            <a:chOff x="2855915" y="4914799"/>
            <a:chExt cx="1482725" cy="471488"/>
          </a:xfrm>
        </p:grpSpPr>
        <p:sp>
          <p:nvSpPr>
            <p:cNvPr id="40" name="Freeform 7"/>
            <p:cNvSpPr/>
            <p:nvPr/>
          </p:nvSpPr>
          <p:spPr bwMode="auto">
            <a:xfrm>
              <a:off x="2878140" y="4935437"/>
              <a:ext cx="1460500" cy="450850"/>
            </a:xfrm>
            <a:custGeom>
              <a:avLst/>
              <a:gdLst>
                <a:gd name="T0" fmla="*/ 782 w 920"/>
                <a:gd name="T1" fmla="*/ 284 h 284"/>
                <a:gd name="T2" fmla="*/ 0 w 920"/>
                <a:gd name="T3" fmla="*/ 284 h 284"/>
                <a:gd name="T4" fmla="*/ 137 w 920"/>
                <a:gd name="T5" fmla="*/ 0 h 284"/>
                <a:gd name="T6" fmla="*/ 920 w 920"/>
                <a:gd name="T7" fmla="*/ 0 h 284"/>
                <a:gd name="T8" fmla="*/ 782 w 920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0" h="284">
                  <a:moveTo>
                    <a:pt x="782" y="284"/>
                  </a:moveTo>
                  <a:lnTo>
                    <a:pt x="0" y="284"/>
                  </a:lnTo>
                  <a:lnTo>
                    <a:pt x="137" y="0"/>
                  </a:lnTo>
                  <a:lnTo>
                    <a:pt x="920" y="0"/>
                  </a:lnTo>
                  <a:lnTo>
                    <a:pt x="782" y="28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5"/>
            <p:cNvSpPr/>
            <p:nvPr/>
          </p:nvSpPr>
          <p:spPr bwMode="auto">
            <a:xfrm>
              <a:off x="2855915" y="4914799"/>
              <a:ext cx="1458913" cy="450850"/>
            </a:xfrm>
            <a:custGeom>
              <a:avLst/>
              <a:gdLst>
                <a:gd name="T0" fmla="*/ 782 w 919"/>
                <a:gd name="T1" fmla="*/ 284 h 284"/>
                <a:gd name="T2" fmla="*/ 0 w 919"/>
                <a:gd name="T3" fmla="*/ 284 h 284"/>
                <a:gd name="T4" fmla="*/ 137 w 919"/>
                <a:gd name="T5" fmla="*/ 0 h 284"/>
                <a:gd name="T6" fmla="*/ 919 w 919"/>
                <a:gd name="T7" fmla="*/ 0 h 284"/>
                <a:gd name="T8" fmla="*/ 782 w 919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9" h="284">
                  <a:moveTo>
                    <a:pt x="782" y="284"/>
                  </a:moveTo>
                  <a:lnTo>
                    <a:pt x="0" y="284"/>
                  </a:lnTo>
                  <a:lnTo>
                    <a:pt x="137" y="0"/>
                  </a:lnTo>
                  <a:lnTo>
                    <a:pt x="919" y="0"/>
                  </a:lnTo>
                  <a:lnTo>
                    <a:pt x="782" y="284"/>
                  </a:lnTo>
                  <a:close/>
                </a:path>
              </a:pathLst>
            </a:custGeom>
            <a:solidFill>
              <a:srgbClr val="725F42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4" name="文本框 243"/>
            <p:cNvSpPr txBox="1"/>
            <p:nvPr/>
          </p:nvSpPr>
          <p:spPr>
            <a:xfrm>
              <a:off x="3011488" y="4960044"/>
              <a:ext cx="1108450" cy="369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客服部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654130" y="831914"/>
            <a:ext cx="831080" cy="241622"/>
            <a:chOff x="6205540" y="1109562"/>
            <a:chExt cx="1108449" cy="322262"/>
          </a:xfrm>
        </p:grpSpPr>
        <p:sp>
          <p:nvSpPr>
            <p:cNvPr id="43" name="Freeform 10"/>
            <p:cNvSpPr/>
            <p:nvPr/>
          </p:nvSpPr>
          <p:spPr bwMode="auto">
            <a:xfrm>
              <a:off x="6276977" y="1128612"/>
              <a:ext cx="984250" cy="303212"/>
            </a:xfrm>
            <a:custGeom>
              <a:avLst/>
              <a:gdLst>
                <a:gd name="T0" fmla="*/ 528 w 620"/>
                <a:gd name="T1" fmla="*/ 191 h 191"/>
                <a:gd name="T2" fmla="*/ 0 w 620"/>
                <a:gd name="T3" fmla="*/ 191 h 191"/>
                <a:gd name="T4" fmla="*/ 93 w 620"/>
                <a:gd name="T5" fmla="*/ 0 h 191"/>
                <a:gd name="T6" fmla="*/ 620 w 620"/>
                <a:gd name="T7" fmla="*/ 0 h 191"/>
                <a:gd name="T8" fmla="*/ 528 w 620"/>
                <a:gd name="T9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0" h="191">
                  <a:moveTo>
                    <a:pt x="528" y="191"/>
                  </a:moveTo>
                  <a:lnTo>
                    <a:pt x="0" y="191"/>
                  </a:lnTo>
                  <a:lnTo>
                    <a:pt x="93" y="0"/>
                  </a:lnTo>
                  <a:lnTo>
                    <a:pt x="620" y="0"/>
                  </a:lnTo>
                  <a:lnTo>
                    <a:pt x="528" y="1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110" name="Freeform 77"/>
            <p:cNvSpPr/>
            <p:nvPr/>
          </p:nvSpPr>
          <p:spPr bwMode="auto">
            <a:xfrm>
              <a:off x="6265865" y="1109562"/>
              <a:ext cx="985838" cy="303212"/>
            </a:xfrm>
            <a:custGeom>
              <a:avLst/>
              <a:gdLst>
                <a:gd name="T0" fmla="*/ 528 w 621"/>
                <a:gd name="T1" fmla="*/ 191 h 191"/>
                <a:gd name="T2" fmla="*/ 0 w 621"/>
                <a:gd name="T3" fmla="*/ 191 h 191"/>
                <a:gd name="T4" fmla="*/ 93 w 621"/>
                <a:gd name="T5" fmla="*/ 0 h 191"/>
                <a:gd name="T6" fmla="*/ 621 w 621"/>
                <a:gd name="T7" fmla="*/ 0 h 191"/>
                <a:gd name="T8" fmla="*/ 528 w 621"/>
                <a:gd name="T9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1" h="191">
                  <a:moveTo>
                    <a:pt x="528" y="191"/>
                  </a:moveTo>
                  <a:lnTo>
                    <a:pt x="0" y="191"/>
                  </a:lnTo>
                  <a:lnTo>
                    <a:pt x="93" y="0"/>
                  </a:lnTo>
                  <a:lnTo>
                    <a:pt x="621" y="0"/>
                  </a:lnTo>
                  <a:lnTo>
                    <a:pt x="528" y="191"/>
                  </a:lnTo>
                  <a:close/>
                </a:path>
              </a:pathLst>
            </a:custGeom>
            <a:solidFill>
              <a:srgbClr val="957B55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245" name="文本框 244"/>
            <p:cNvSpPr txBox="1"/>
            <p:nvPr/>
          </p:nvSpPr>
          <p:spPr>
            <a:xfrm>
              <a:off x="6205540" y="1120675"/>
              <a:ext cx="1108449" cy="307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产品运营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380371" y="1388955"/>
            <a:ext cx="831080" cy="241622"/>
            <a:chOff x="5840415" y="1852512"/>
            <a:chExt cx="1108449" cy="322262"/>
          </a:xfrm>
        </p:grpSpPr>
        <p:grpSp>
          <p:nvGrpSpPr>
            <p:cNvPr id="17" name="组合 16"/>
            <p:cNvGrpSpPr/>
            <p:nvPr/>
          </p:nvGrpSpPr>
          <p:grpSpPr>
            <a:xfrm>
              <a:off x="5911852" y="1852512"/>
              <a:ext cx="995363" cy="322262"/>
              <a:chOff x="5911852" y="1852512"/>
              <a:chExt cx="995363" cy="322262"/>
            </a:xfrm>
          </p:grpSpPr>
          <p:sp>
            <p:nvSpPr>
              <p:cNvPr id="44" name="Freeform 11"/>
              <p:cNvSpPr/>
              <p:nvPr/>
            </p:nvSpPr>
            <p:spPr bwMode="auto">
              <a:xfrm>
                <a:off x="5922965" y="1871562"/>
                <a:ext cx="984250" cy="303212"/>
              </a:xfrm>
              <a:custGeom>
                <a:avLst/>
                <a:gdLst>
                  <a:gd name="T0" fmla="*/ 528 w 620"/>
                  <a:gd name="T1" fmla="*/ 191 h 191"/>
                  <a:gd name="T2" fmla="*/ 0 w 620"/>
                  <a:gd name="T3" fmla="*/ 191 h 191"/>
                  <a:gd name="T4" fmla="*/ 93 w 620"/>
                  <a:gd name="T5" fmla="*/ 0 h 191"/>
                  <a:gd name="T6" fmla="*/ 620 w 620"/>
                  <a:gd name="T7" fmla="*/ 0 h 191"/>
                  <a:gd name="T8" fmla="*/ 528 w 620"/>
                  <a:gd name="T9" fmla="*/ 191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0" h="191">
                    <a:moveTo>
                      <a:pt x="528" y="191"/>
                    </a:moveTo>
                    <a:lnTo>
                      <a:pt x="0" y="191"/>
                    </a:lnTo>
                    <a:lnTo>
                      <a:pt x="93" y="0"/>
                    </a:lnTo>
                    <a:lnTo>
                      <a:pt x="620" y="0"/>
                    </a:lnTo>
                    <a:lnTo>
                      <a:pt x="528" y="191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vert="horz" wrap="square" lIns="91412" tIns="45706" rIns="91412" bIns="4570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sp>
            <p:nvSpPr>
              <p:cNvPr id="159" name="Freeform 126"/>
              <p:cNvSpPr/>
              <p:nvPr/>
            </p:nvSpPr>
            <p:spPr bwMode="auto">
              <a:xfrm>
                <a:off x="5911852" y="1852512"/>
                <a:ext cx="985838" cy="304800"/>
              </a:xfrm>
              <a:custGeom>
                <a:avLst/>
                <a:gdLst>
                  <a:gd name="T0" fmla="*/ 528 w 621"/>
                  <a:gd name="T1" fmla="*/ 192 h 192"/>
                  <a:gd name="T2" fmla="*/ 0 w 621"/>
                  <a:gd name="T3" fmla="*/ 192 h 192"/>
                  <a:gd name="T4" fmla="*/ 93 w 621"/>
                  <a:gd name="T5" fmla="*/ 0 h 192"/>
                  <a:gd name="T6" fmla="*/ 621 w 621"/>
                  <a:gd name="T7" fmla="*/ 0 h 192"/>
                  <a:gd name="T8" fmla="*/ 528 w 621"/>
                  <a:gd name="T9" fmla="*/ 19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1" h="192">
                    <a:moveTo>
                      <a:pt x="528" y="192"/>
                    </a:moveTo>
                    <a:lnTo>
                      <a:pt x="0" y="192"/>
                    </a:lnTo>
                    <a:lnTo>
                      <a:pt x="93" y="0"/>
                    </a:lnTo>
                    <a:lnTo>
                      <a:pt x="621" y="0"/>
                    </a:lnTo>
                    <a:lnTo>
                      <a:pt x="528" y="192"/>
                    </a:lnTo>
                    <a:close/>
                  </a:path>
                </a:pathLst>
              </a:custGeom>
              <a:solidFill>
                <a:srgbClr val="957B55"/>
              </a:solidFill>
              <a:ln>
                <a:noFill/>
              </a:ln>
            </p:spPr>
            <p:txBody>
              <a:bodyPr vert="horz" wrap="square" lIns="91412" tIns="45706" rIns="91412" bIns="4570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sp>
          <p:nvSpPr>
            <p:cNvPr id="247" name="文本框 246"/>
            <p:cNvSpPr txBox="1"/>
            <p:nvPr/>
          </p:nvSpPr>
          <p:spPr>
            <a:xfrm>
              <a:off x="5840415" y="1862444"/>
              <a:ext cx="1108449" cy="307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商品运营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111093" y="1947186"/>
            <a:ext cx="831080" cy="241623"/>
            <a:chOff x="5481267" y="2597049"/>
            <a:chExt cx="1108449" cy="322263"/>
          </a:xfrm>
        </p:grpSpPr>
        <p:sp>
          <p:nvSpPr>
            <p:cNvPr id="45" name="Freeform 12"/>
            <p:cNvSpPr/>
            <p:nvPr/>
          </p:nvSpPr>
          <p:spPr bwMode="auto">
            <a:xfrm>
              <a:off x="5570540" y="2614512"/>
              <a:ext cx="985838" cy="304800"/>
            </a:xfrm>
            <a:custGeom>
              <a:avLst/>
              <a:gdLst>
                <a:gd name="T0" fmla="*/ 528 w 621"/>
                <a:gd name="T1" fmla="*/ 192 h 192"/>
                <a:gd name="T2" fmla="*/ 0 w 621"/>
                <a:gd name="T3" fmla="*/ 192 h 192"/>
                <a:gd name="T4" fmla="*/ 93 w 621"/>
                <a:gd name="T5" fmla="*/ 0 h 192"/>
                <a:gd name="T6" fmla="*/ 621 w 621"/>
                <a:gd name="T7" fmla="*/ 0 h 192"/>
                <a:gd name="T8" fmla="*/ 528 w 621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1" h="192">
                  <a:moveTo>
                    <a:pt x="528" y="192"/>
                  </a:moveTo>
                  <a:lnTo>
                    <a:pt x="0" y="192"/>
                  </a:lnTo>
                  <a:lnTo>
                    <a:pt x="93" y="0"/>
                  </a:lnTo>
                  <a:lnTo>
                    <a:pt x="621" y="0"/>
                  </a:lnTo>
                  <a:lnTo>
                    <a:pt x="528" y="19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168" name="Freeform 135"/>
            <p:cNvSpPr/>
            <p:nvPr/>
          </p:nvSpPr>
          <p:spPr bwMode="auto">
            <a:xfrm>
              <a:off x="5559427" y="2597049"/>
              <a:ext cx="985838" cy="303212"/>
            </a:xfrm>
            <a:custGeom>
              <a:avLst/>
              <a:gdLst>
                <a:gd name="T0" fmla="*/ 528 w 621"/>
                <a:gd name="T1" fmla="*/ 191 h 191"/>
                <a:gd name="T2" fmla="*/ 0 w 621"/>
                <a:gd name="T3" fmla="*/ 191 h 191"/>
                <a:gd name="T4" fmla="*/ 93 w 621"/>
                <a:gd name="T5" fmla="*/ 0 h 191"/>
                <a:gd name="T6" fmla="*/ 621 w 621"/>
                <a:gd name="T7" fmla="*/ 0 h 191"/>
                <a:gd name="T8" fmla="*/ 528 w 621"/>
                <a:gd name="T9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1" h="191">
                  <a:moveTo>
                    <a:pt x="528" y="191"/>
                  </a:moveTo>
                  <a:lnTo>
                    <a:pt x="0" y="191"/>
                  </a:lnTo>
                  <a:lnTo>
                    <a:pt x="93" y="0"/>
                  </a:lnTo>
                  <a:lnTo>
                    <a:pt x="621" y="0"/>
                  </a:lnTo>
                  <a:lnTo>
                    <a:pt x="528" y="191"/>
                  </a:lnTo>
                  <a:close/>
                </a:path>
              </a:pathLst>
            </a:custGeom>
            <a:solidFill>
              <a:srgbClr val="957B55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249" name="文本框 248"/>
            <p:cNvSpPr txBox="1"/>
            <p:nvPr/>
          </p:nvSpPr>
          <p:spPr>
            <a:xfrm>
              <a:off x="5481267" y="2603023"/>
              <a:ext cx="1108449" cy="307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测试组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837613" y="2504222"/>
            <a:ext cx="831080" cy="242735"/>
            <a:chOff x="5116515" y="3339999"/>
            <a:chExt cx="1108449" cy="323747"/>
          </a:xfrm>
        </p:grpSpPr>
        <p:grpSp>
          <p:nvGrpSpPr>
            <p:cNvPr id="19" name="组合 18"/>
            <p:cNvGrpSpPr/>
            <p:nvPr/>
          </p:nvGrpSpPr>
          <p:grpSpPr>
            <a:xfrm>
              <a:off x="5207002" y="3339999"/>
              <a:ext cx="995363" cy="322262"/>
              <a:chOff x="5207002" y="3339999"/>
              <a:chExt cx="995363" cy="322262"/>
            </a:xfrm>
          </p:grpSpPr>
          <p:sp>
            <p:nvSpPr>
              <p:cNvPr id="46" name="Freeform 13"/>
              <p:cNvSpPr/>
              <p:nvPr/>
            </p:nvSpPr>
            <p:spPr bwMode="auto">
              <a:xfrm>
                <a:off x="5216527" y="3359049"/>
                <a:ext cx="985838" cy="303212"/>
              </a:xfrm>
              <a:custGeom>
                <a:avLst/>
                <a:gdLst>
                  <a:gd name="T0" fmla="*/ 528 w 621"/>
                  <a:gd name="T1" fmla="*/ 191 h 191"/>
                  <a:gd name="T2" fmla="*/ 0 w 621"/>
                  <a:gd name="T3" fmla="*/ 191 h 191"/>
                  <a:gd name="T4" fmla="*/ 93 w 621"/>
                  <a:gd name="T5" fmla="*/ 0 h 191"/>
                  <a:gd name="T6" fmla="*/ 621 w 621"/>
                  <a:gd name="T7" fmla="*/ 0 h 191"/>
                  <a:gd name="T8" fmla="*/ 528 w 621"/>
                  <a:gd name="T9" fmla="*/ 191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1" h="191">
                    <a:moveTo>
                      <a:pt x="528" y="191"/>
                    </a:moveTo>
                    <a:lnTo>
                      <a:pt x="0" y="191"/>
                    </a:lnTo>
                    <a:lnTo>
                      <a:pt x="93" y="0"/>
                    </a:lnTo>
                    <a:lnTo>
                      <a:pt x="621" y="0"/>
                    </a:lnTo>
                    <a:lnTo>
                      <a:pt x="528" y="191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vert="horz" wrap="square" lIns="91412" tIns="45706" rIns="91412" bIns="4570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sp>
            <p:nvSpPr>
              <p:cNvPr id="177" name="Freeform 144"/>
              <p:cNvSpPr/>
              <p:nvPr/>
            </p:nvSpPr>
            <p:spPr bwMode="auto">
              <a:xfrm>
                <a:off x="5207002" y="3339999"/>
                <a:ext cx="984250" cy="304800"/>
              </a:xfrm>
              <a:custGeom>
                <a:avLst/>
                <a:gdLst>
                  <a:gd name="T0" fmla="*/ 528 w 620"/>
                  <a:gd name="T1" fmla="*/ 192 h 192"/>
                  <a:gd name="T2" fmla="*/ 0 w 620"/>
                  <a:gd name="T3" fmla="*/ 192 h 192"/>
                  <a:gd name="T4" fmla="*/ 93 w 620"/>
                  <a:gd name="T5" fmla="*/ 0 h 192"/>
                  <a:gd name="T6" fmla="*/ 620 w 620"/>
                  <a:gd name="T7" fmla="*/ 0 h 192"/>
                  <a:gd name="T8" fmla="*/ 528 w 620"/>
                  <a:gd name="T9" fmla="*/ 19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0" h="192">
                    <a:moveTo>
                      <a:pt x="528" y="192"/>
                    </a:moveTo>
                    <a:lnTo>
                      <a:pt x="0" y="192"/>
                    </a:lnTo>
                    <a:lnTo>
                      <a:pt x="93" y="0"/>
                    </a:lnTo>
                    <a:lnTo>
                      <a:pt x="620" y="0"/>
                    </a:lnTo>
                    <a:lnTo>
                      <a:pt x="528" y="192"/>
                    </a:lnTo>
                    <a:close/>
                  </a:path>
                </a:pathLst>
              </a:custGeom>
              <a:solidFill>
                <a:srgbClr val="957B55"/>
              </a:solidFill>
              <a:ln>
                <a:noFill/>
              </a:ln>
            </p:spPr>
            <p:txBody>
              <a:bodyPr vert="horz" wrap="square" lIns="91412" tIns="45706" rIns="91412" bIns="4570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sp>
          <p:nvSpPr>
            <p:cNvPr id="251" name="文本框 250"/>
            <p:cNvSpPr txBox="1"/>
            <p:nvPr/>
          </p:nvSpPr>
          <p:spPr>
            <a:xfrm>
              <a:off x="5116515" y="3355875"/>
              <a:ext cx="1108449" cy="307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接口组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552476" y="3339786"/>
            <a:ext cx="831080" cy="242813"/>
            <a:chOff x="4705165" y="4454424"/>
            <a:chExt cx="1108449" cy="323850"/>
          </a:xfrm>
        </p:grpSpPr>
        <p:grpSp>
          <p:nvGrpSpPr>
            <p:cNvPr id="20" name="组合 19"/>
            <p:cNvGrpSpPr/>
            <p:nvPr/>
          </p:nvGrpSpPr>
          <p:grpSpPr>
            <a:xfrm>
              <a:off x="4735515" y="4454424"/>
              <a:ext cx="995363" cy="323850"/>
              <a:chOff x="4735515" y="4454424"/>
              <a:chExt cx="995363" cy="323850"/>
            </a:xfrm>
          </p:grpSpPr>
          <p:sp>
            <p:nvSpPr>
              <p:cNvPr id="48" name="Freeform 15"/>
              <p:cNvSpPr/>
              <p:nvPr/>
            </p:nvSpPr>
            <p:spPr bwMode="auto">
              <a:xfrm>
                <a:off x="4745040" y="4473474"/>
                <a:ext cx="985838" cy="304800"/>
              </a:xfrm>
              <a:custGeom>
                <a:avLst/>
                <a:gdLst>
                  <a:gd name="T0" fmla="*/ 528 w 621"/>
                  <a:gd name="T1" fmla="*/ 192 h 192"/>
                  <a:gd name="T2" fmla="*/ 0 w 621"/>
                  <a:gd name="T3" fmla="*/ 192 h 192"/>
                  <a:gd name="T4" fmla="*/ 93 w 621"/>
                  <a:gd name="T5" fmla="*/ 0 h 192"/>
                  <a:gd name="T6" fmla="*/ 621 w 621"/>
                  <a:gd name="T7" fmla="*/ 0 h 192"/>
                  <a:gd name="T8" fmla="*/ 528 w 621"/>
                  <a:gd name="T9" fmla="*/ 19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1" h="192">
                    <a:moveTo>
                      <a:pt x="528" y="192"/>
                    </a:moveTo>
                    <a:lnTo>
                      <a:pt x="0" y="192"/>
                    </a:lnTo>
                    <a:lnTo>
                      <a:pt x="93" y="0"/>
                    </a:lnTo>
                    <a:lnTo>
                      <a:pt x="621" y="0"/>
                    </a:lnTo>
                    <a:lnTo>
                      <a:pt x="528" y="19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vert="horz" wrap="square" lIns="91412" tIns="45706" rIns="91412" bIns="4570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sp>
            <p:nvSpPr>
              <p:cNvPr id="185" name="Freeform 152"/>
              <p:cNvSpPr/>
              <p:nvPr/>
            </p:nvSpPr>
            <p:spPr bwMode="auto">
              <a:xfrm>
                <a:off x="4735515" y="4454424"/>
                <a:ext cx="984250" cy="304800"/>
              </a:xfrm>
              <a:custGeom>
                <a:avLst/>
                <a:gdLst>
                  <a:gd name="T0" fmla="*/ 528 w 620"/>
                  <a:gd name="T1" fmla="*/ 192 h 192"/>
                  <a:gd name="T2" fmla="*/ 0 w 620"/>
                  <a:gd name="T3" fmla="*/ 192 h 192"/>
                  <a:gd name="T4" fmla="*/ 92 w 620"/>
                  <a:gd name="T5" fmla="*/ 0 h 192"/>
                  <a:gd name="T6" fmla="*/ 620 w 620"/>
                  <a:gd name="T7" fmla="*/ 0 h 192"/>
                  <a:gd name="T8" fmla="*/ 528 w 620"/>
                  <a:gd name="T9" fmla="*/ 19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0" h="192">
                    <a:moveTo>
                      <a:pt x="528" y="192"/>
                    </a:moveTo>
                    <a:lnTo>
                      <a:pt x="0" y="192"/>
                    </a:lnTo>
                    <a:lnTo>
                      <a:pt x="92" y="0"/>
                    </a:lnTo>
                    <a:lnTo>
                      <a:pt x="620" y="0"/>
                    </a:lnTo>
                    <a:lnTo>
                      <a:pt x="528" y="192"/>
                    </a:lnTo>
                    <a:close/>
                  </a:path>
                </a:pathLst>
              </a:custGeom>
              <a:solidFill>
                <a:srgbClr val="957B55"/>
              </a:solidFill>
              <a:ln>
                <a:noFill/>
              </a:ln>
            </p:spPr>
            <p:txBody>
              <a:bodyPr vert="horz" wrap="square" lIns="91412" tIns="45706" rIns="91412" bIns="4570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sp>
          <p:nvSpPr>
            <p:cNvPr id="254" name="文本框 253"/>
            <p:cNvSpPr txBox="1"/>
            <p:nvPr/>
          </p:nvSpPr>
          <p:spPr>
            <a:xfrm>
              <a:off x="4705165" y="4460911"/>
              <a:ext cx="1108449" cy="307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地面推广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272906" y="3898018"/>
            <a:ext cx="831080" cy="241622"/>
            <a:chOff x="4332289" y="5198962"/>
            <a:chExt cx="1108449" cy="322262"/>
          </a:xfrm>
        </p:grpSpPr>
        <p:sp>
          <p:nvSpPr>
            <p:cNvPr id="47" name="Freeform 14"/>
            <p:cNvSpPr/>
            <p:nvPr/>
          </p:nvSpPr>
          <p:spPr bwMode="auto">
            <a:xfrm>
              <a:off x="4378327" y="5216424"/>
              <a:ext cx="985838" cy="304800"/>
            </a:xfrm>
            <a:custGeom>
              <a:avLst/>
              <a:gdLst>
                <a:gd name="T0" fmla="*/ 528 w 621"/>
                <a:gd name="T1" fmla="*/ 192 h 192"/>
                <a:gd name="T2" fmla="*/ 0 w 621"/>
                <a:gd name="T3" fmla="*/ 192 h 192"/>
                <a:gd name="T4" fmla="*/ 93 w 621"/>
                <a:gd name="T5" fmla="*/ 0 h 192"/>
                <a:gd name="T6" fmla="*/ 621 w 621"/>
                <a:gd name="T7" fmla="*/ 0 h 192"/>
                <a:gd name="T8" fmla="*/ 528 w 621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1" h="192">
                  <a:moveTo>
                    <a:pt x="528" y="192"/>
                  </a:moveTo>
                  <a:lnTo>
                    <a:pt x="0" y="192"/>
                  </a:lnTo>
                  <a:lnTo>
                    <a:pt x="93" y="0"/>
                  </a:lnTo>
                  <a:lnTo>
                    <a:pt x="621" y="0"/>
                  </a:lnTo>
                  <a:lnTo>
                    <a:pt x="528" y="192"/>
                  </a:lnTo>
                  <a:close/>
                </a:path>
              </a:pathLst>
            </a:custGeom>
            <a:solidFill>
              <a:srgbClr val="5D5D5F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182" name="Freeform 149"/>
            <p:cNvSpPr/>
            <p:nvPr/>
          </p:nvSpPr>
          <p:spPr bwMode="auto">
            <a:xfrm>
              <a:off x="4368802" y="5198962"/>
              <a:ext cx="984250" cy="303212"/>
            </a:xfrm>
            <a:custGeom>
              <a:avLst/>
              <a:gdLst>
                <a:gd name="T0" fmla="*/ 528 w 620"/>
                <a:gd name="T1" fmla="*/ 191 h 191"/>
                <a:gd name="T2" fmla="*/ 0 w 620"/>
                <a:gd name="T3" fmla="*/ 191 h 191"/>
                <a:gd name="T4" fmla="*/ 92 w 620"/>
                <a:gd name="T5" fmla="*/ 0 h 191"/>
                <a:gd name="T6" fmla="*/ 620 w 620"/>
                <a:gd name="T7" fmla="*/ 0 h 191"/>
                <a:gd name="T8" fmla="*/ 528 w 620"/>
                <a:gd name="T9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0" h="191">
                  <a:moveTo>
                    <a:pt x="528" y="191"/>
                  </a:moveTo>
                  <a:lnTo>
                    <a:pt x="0" y="191"/>
                  </a:lnTo>
                  <a:lnTo>
                    <a:pt x="92" y="0"/>
                  </a:lnTo>
                  <a:lnTo>
                    <a:pt x="620" y="0"/>
                  </a:lnTo>
                  <a:lnTo>
                    <a:pt x="528" y="191"/>
                  </a:lnTo>
                  <a:close/>
                </a:path>
              </a:pathLst>
            </a:custGeom>
            <a:solidFill>
              <a:srgbClr val="957B55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256" name="文本框 255"/>
            <p:cNvSpPr txBox="1"/>
            <p:nvPr/>
          </p:nvSpPr>
          <p:spPr>
            <a:xfrm>
              <a:off x="4332289" y="5213249"/>
              <a:ext cx="1108449" cy="307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售后服务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548013" y="848351"/>
            <a:ext cx="1988921" cy="262085"/>
            <a:chOff x="7397752" y="1109562"/>
            <a:chExt cx="2652713" cy="349555"/>
          </a:xfrm>
        </p:grpSpPr>
        <p:sp>
          <p:nvSpPr>
            <p:cNvPr id="49" name="Freeform 16"/>
            <p:cNvSpPr/>
            <p:nvPr/>
          </p:nvSpPr>
          <p:spPr bwMode="auto">
            <a:xfrm>
              <a:off x="7410452" y="1133374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1647 w 1663"/>
                <a:gd name="T3" fmla="*/ 0 h 192"/>
                <a:gd name="T4" fmla="*/ 1562 w 1663"/>
                <a:gd name="T5" fmla="*/ 176 h 192"/>
                <a:gd name="T6" fmla="*/ 7 w 1663"/>
                <a:gd name="T7" fmla="*/ 176 h 192"/>
                <a:gd name="T8" fmla="*/ 0 w 1663"/>
                <a:gd name="T9" fmla="*/ 192 h 192"/>
                <a:gd name="T10" fmla="*/ 1570 w 1663"/>
                <a:gd name="T11" fmla="*/ 192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1647" y="0"/>
                  </a:lnTo>
                  <a:lnTo>
                    <a:pt x="1562" y="176"/>
                  </a:lnTo>
                  <a:lnTo>
                    <a:pt x="7" y="176"/>
                  </a:lnTo>
                  <a:lnTo>
                    <a:pt x="0" y="192"/>
                  </a:lnTo>
                  <a:lnTo>
                    <a:pt x="1570" y="192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B94F25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7"/>
            <p:cNvSpPr/>
            <p:nvPr/>
          </p:nvSpPr>
          <p:spPr bwMode="auto">
            <a:xfrm>
              <a:off x="7410452" y="1133374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1647 w 1663"/>
                <a:gd name="T3" fmla="*/ 0 h 192"/>
                <a:gd name="T4" fmla="*/ 1562 w 1663"/>
                <a:gd name="T5" fmla="*/ 176 h 192"/>
                <a:gd name="T6" fmla="*/ 7 w 1663"/>
                <a:gd name="T7" fmla="*/ 176 h 192"/>
                <a:gd name="T8" fmla="*/ 0 w 1663"/>
                <a:gd name="T9" fmla="*/ 192 h 192"/>
                <a:gd name="T10" fmla="*/ 1570 w 1663"/>
                <a:gd name="T11" fmla="*/ 192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1647" y="0"/>
                  </a:lnTo>
                  <a:lnTo>
                    <a:pt x="1562" y="176"/>
                  </a:lnTo>
                  <a:lnTo>
                    <a:pt x="7" y="176"/>
                  </a:lnTo>
                  <a:lnTo>
                    <a:pt x="0" y="192"/>
                  </a:lnTo>
                  <a:lnTo>
                    <a:pt x="1570" y="192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78"/>
            <p:cNvSpPr/>
            <p:nvPr/>
          </p:nvSpPr>
          <p:spPr bwMode="auto">
            <a:xfrm>
              <a:off x="7397752" y="1109562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93 w 1663"/>
                <a:gd name="T3" fmla="*/ 0 h 191"/>
                <a:gd name="T4" fmla="*/ 0 w 1663"/>
                <a:gd name="T5" fmla="*/ 191 h 191"/>
                <a:gd name="T6" fmla="*/ 15 w 1663"/>
                <a:gd name="T7" fmla="*/ 191 h 191"/>
                <a:gd name="T8" fmla="*/ 101 w 1663"/>
                <a:gd name="T9" fmla="*/ 15 h 191"/>
                <a:gd name="T10" fmla="*/ 1655 w 1663"/>
                <a:gd name="T11" fmla="*/ 15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93" y="0"/>
                  </a:lnTo>
                  <a:lnTo>
                    <a:pt x="0" y="191"/>
                  </a:lnTo>
                  <a:lnTo>
                    <a:pt x="15" y="191"/>
                  </a:lnTo>
                  <a:lnTo>
                    <a:pt x="101" y="15"/>
                  </a:lnTo>
                  <a:lnTo>
                    <a:pt x="1655" y="15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79"/>
            <p:cNvSpPr/>
            <p:nvPr/>
          </p:nvSpPr>
          <p:spPr bwMode="auto">
            <a:xfrm>
              <a:off x="7397752" y="1109562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93 w 1663"/>
                <a:gd name="T3" fmla="*/ 0 h 191"/>
                <a:gd name="T4" fmla="*/ 0 w 1663"/>
                <a:gd name="T5" fmla="*/ 191 h 191"/>
                <a:gd name="T6" fmla="*/ 15 w 1663"/>
                <a:gd name="T7" fmla="*/ 191 h 191"/>
                <a:gd name="T8" fmla="*/ 101 w 1663"/>
                <a:gd name="T9" fmla="*/ 15 h 191"/>
                <a:gd name="T10" fmla="*/ 1655 w 1663"/>
                <a:gd name="T11" fmla="*/ 15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93" y="0"/>
                  </a:lnTo>
                  <a:lnTo>
                    <a:pt x="0" y="191"/>
                  </a:lnTo>
                  <a:lnTo>
                    <a:pt x="15" y="191"/>
                  </a:lnTo>
                  <a:lnTo>
                    <a:pt x="101" y="15"/>
                  </a:lnTo>
                  <a:lnTo>
                    <a:pt x="1655" y="15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80"/>
            <p:cNvSpPr/>
            <p:nvPr/>
          </p:nvSpPr>
          <p:spPr bwMode="auto">
            <a:xfrm>
              <a:off x="7421565" y="1133374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6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6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  <a:close/>
                </a:path>
              </a:pathLst>
            </a:custGeom>
            <a:solidFill>
              <a:srgbClr val="957B55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81"/>
            <p:cNvSpPr/>
            <p:nvPr/>
          </p:nvSpPr>
          <p:spPr bwMode="auto">
            <a:xfrm>
              <a:off x="7421565" y="1133374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6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6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7" name="文本框 256"/>
            <p:cNvSpPr txBox="1"/>
            <p:nvPr/>
          </p:nvSpPr>
          <p:spPr>
            <a:xfrm>
              <a:off x="7935634" y="1151246"/>
              <a:ext cx="1416237" cy="307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</a:t>
              </a:r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经理 </a:t>
              </a:r>
              <a:r>
                <a:rPr lang="en-US" altLang="zh-CN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 XX</a:t>
              </a:r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专员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418275" y="1126871"/>
            <a:ext cx="1988921" cy="262865"/>
            <a:chOff x="7224715" y="1481037"/>
            <a:chExt cx="2652713" cy="350595"/>
          </a:xfrm>
        </p:grpSpPr>
        <p:sp>
          <p:nvSpPr>
            <p:cNvPr id="51" name="Freeform 18"/>
            <p:cNvSpPr/>
            <p:nvPr/>
          </p:nvSpPr>
          <p:spPr bwMode="auto">
            <a:xfrm>
              <a:off x="7237415" y="1506437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1647 w 1663"/>
                <a:gd name="T3" fmla="*/ 0 h 191"/>
                <a:gd name="T4" fmla="*/ 1563 w 1663"/>
                <a:gd name="T5" fmla="*/ 176 h 191"/>
                <a:gd name="T6" fmla="*/ 8 w 1663"/>
                <a:gd name="T7" fmla="*/ 176 h 191"/>
                <a:gd name="T8" fmla="*/ 0 w 1663"/>
                <a:gd name="T9" fmla="*/ 191 h 191"/>
                <a:gd name="T10" fmla="*/ 1570 w 1663"/>
                <a:gd name="T11" fmla="*/ 191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1647" y="0"/>
                  </a:lnTo>
                  <a:lnTo>
                    <a:pt x="1563" y="176"/>
                  </a:lnTo>
                  <a:lnTo>
                    <a:pt x="8" y="176"/>
                  </a:lnTo>
                  <a:lnTo>
                    <a:pt x="0" y="191"/>
                  </a:lnTo>
                  <a:lnTo>
                    <a:pt x="1570" y="191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B94F25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9"/>
            <p:cNvSpPr/>
            <p:nvPr/>
          </p:nvSpPr>
          <p:spPr bwMode="auto">
            <a:xfrm>
              <a:off x="7237415" y="1506437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1647 w 1663"/>
                <a:gd name="T3" fmla="*/ 0 h 191"/>
                <a:gd name="T4" fmla="*/ 1563 w 1663"/>
                <a:gd name="T5" fmla="*/ 176 h 191"/>
                <a:gd name="T6" fmla="*/ 8 w 1663"/>
                <a:gd name="T7" fmla="*/ 176 h 191"/>
                <a:gd name="T8" fmla="*/ 0 w 1663"/>
                <a:gd name="T9" fmla="*/ 191 h 191"/>
                <a:gd name="T10" fmla="*/ 1570 w 1663"/>
                <a:gd name="T11" fmla="*/ 191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1647" y="0"/>
                  </a:lnTo>
                  <a:lnTo>
                    <a:pt x="1563" y="176"/>
                  </a:lnTo>
                  <a:lnTo>
                    <a:pt x="8" y="176"/>
                  </a:lnTo>
                  <a:lnTo>
                    <a:pt x="0" y="191"/>
                  </a:lnTo>
                  <a:lnTo>
                    <a:pt x="1570" y="191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82"/>
            <p:cNvSpPr/>
            <p:nvPr/>
          </p:nvSpPr>
          <p:spPr bwMode="auto">
            <a:xfrm>
              <a:off x="7224715" y="1481037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93 w 1663"/>
                <a:gd name="T3" fmla="*/ 0 h 192"/>
                <a:gd name="T4" fmla="*/ 0 w 1663"/>
                <a:gd name="T5" fmla="*/ 192 h 192"/>
                <a:gd name="T6" fmla="*/ 16 w 1663"/>
                <a:gd name="T7" fmla="*/ 192 h 192"/>
                <a:gd name="T8" fmla="*/ 101 w 1663"/>
                <a:gd name="T9" fmla="*/ 16 h 192"/>
                <a:gd name="T10" fmla="*/ 1655 w 1663"/>
                <a:gd name="T11" fmla="*/ 16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93" y="0"/>
                  </a:lnTo>
                  <a:lnTo>
                    <a:pt x="0" y="192"/>
                  </a:lnTo>
                  <a:lnTo>
                    <a:pt x="16" y="192"/>
                  </a:lnTo>
                  <a:lnTo>
                    <a:pt x="101" y="16"/>
                  </a:lnTo>
                  <a:lnTo>
                    <a:pt x="1655" y="16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83"/>
            <p:cNvSpPr/>
            <p:nvPr/>
          </p:nvSpPr>
          <p:spPr bwMode="auto">
            <a:xfrm>
              <a:off x="7224715" y="1481037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93 w 1663"/>
                <a:gd name="T3" fmla="*/ 0 h 192"/>
                <a:gd name="T4" fmla="*/ 0 w 1663"/>
                <a:gd name="T5" fmla="*/ 192 h 192"/>
                <a:gd name="T6" fmla="*/ 16 w 1663"/>
                <a:gd name="T7" fmla="*/ 192 h 192"/>
                <a:gd name="T8" fmla="*/ 101 w 1663"/>
                <a:gd name="T9" fmla="*/ 16 h 192"/>
                <a:gd name="T10" fmla="*/ 1655 w 1663"/>
                <a:gd name="T11" fmla="*/ 16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93" y="0"/>
                  </a:lnTo>
                  <a:lnTo>
                    <a:pt x="0" y="192"/>
                  </a:lnTo>
                  <a:lnTo>
                    <a:pt x="16" y="192"/>
                  </a:lnTo>
                  <a:lnTo>
                    <a:pt x="101" y="16"/>
                  </a:lnTo>
                  <a:lnTo>
                    <a:pt x="1655" y="16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84"/>
            <p:cNvSpPr/>
            <p:nvPr/>
          </p:nvSpPr>
          <p:spPr bwMode="auto">
            <a:xfrm>
              <a:off x="7250115" y="1506437"/>
              <a:ext cx="2601913" cy="279400"/>
            </a:xfrm>
            <a:custGeom>
              <a:avLst/>
              <a:gdLst>
                <a:gd name="T0" fmla="*/ 1639 w 1639"/>
                <a:gd name="T1" fmla="*/ 0 h 176"/>
                <a:gd name="T2" fmla="*/ 85 w 1639"/>
                <a:gd name="T3" fmla="*/ 0 h 176"/>
                <a:gd name="T4" fmla="*/ 0 w 1639"/>
                <a:gd name="T5" fmla="*/ 176 h 176"/>
                <a:gd name="T6" fmla="*/ 1555 w 1639"/>
                <a:gd name="T7" fmla="*/ 176 h 176"/>
                <a:gd name="T8" fmla="*/ 1639 w 1639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9" h="176">
                  <a:moveTo>
                    <a:pt x="1639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39" y="0"/>
                  </a:lnTo>
                  <a:close/>
                </a:path>
              </a:pathLst>
            </a:custGeom>
            <a:solidFill>
              <a:srgbClr val="957B55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85"/>
            <p:cNvSpPr/>
            <p:nvPr/>
          </p:nvSpPr>
          <p:spPr bwMode="auto">
            <a:xfrm>
              <a:off x="7250115" y="1506437"/>
              <a:ext cx="2601913" cy="279400"/>
            </a:xfrm>
            <a:custGeom>
              <a:avLst/>
              <a:gdLst>
                <a:gd name="T0" fmla="*/ 1639 w 1639"/>
                <a:gd name="T1" fmla="*/ 0 h 176"/>
                <a:gd name="T2" fmla="*/ 85 w 1639"/>
                <a:gd name="T3" fmla="*/ 0 h 176"/>
                <a:gd name="T4" fmla="*/ 0 w 1639"/>
                <a:gd name="T5" fmla="*/ 176 h 176"/>
                <a:gd name="T6" fmla="*/ 1555 w 1639"/>
                <a:gd name="T7" fmla="*/ 176 h 176"/>
                <a:gd name="T8" fmla="*/ 1639 w 1639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9" h="176">
                  <a:moveTo>
                    <a:pt x="1639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8" name="文本框 257"/>
            <p:cNvSpPr txBox="1"/>
            <p:nvPr/>
          </p:nvSpPr>
          <p:spPr>
            <a:xfrm>
              <a:off x="7812182" y="1523761"/>
              <a:ext cx="1416237" cy="307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</a:t>
              </a:r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经理 </a:t>
              </a:r>
              <a:r>
                <a:rPr lang="en-US" altLang="zh-CN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 XX</a:t>
              </a:r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专员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295678" y="1405393"/>
            <a:ext cx="1988921" cy="262983"/>
            <a:chOff x="7061202" y="1852512"/>
            <a:chExt cx="2652713" cy="350752"/>
          </a:xfrm>
        </p:grpSpPr>
        <p:sp>
          <p:nvSpPr>
            <p:cNvPr id="53" name="Freeform 20"/>
            <p:cNvSpPr/>
            <p:nvPr/>
          </p:nvSpPr>
          <p:spPr bwMode="auto">
            <a:xfrm>
              <a:off x="7073902" y="1877912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1648 w 1663"/>
                <a:gd name="T3" fmla="*/ 0 h 191"/>
                <a:gd name="T4" fmla="*/ 1563 w 1663"/>
                <a:gd name="T5" fmla="*/ 176 h 191"/>
                <a:gd name="T6" fmla="*/ 8 w 1663"/>
                <a:gd name="T7" fmla="*/ 176 h 191"/>
                <a:gd name="T8" fmla="*/ 0 w 1663"/>
                <a:gd name="T9" fmla="*/ 191 h 191"/>
                <a:gd name="T10" fmla="*/ 1571 w 1663"/>
                <a:gd name="T11" fmla="*/ 191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1648" y="0"/>
                  </a:lnTo>
                  <a:lnTo>
                    <a:pt x="1563" y="176"/>
                  </a:lnTo>
                  <a:lnTo>
                    <a:pt x="8" y="176"/>
                  </a:lnTo>
                  <a:lnTo>
                    <a:pt x="0" y="191"/>
                  </a:lnTo>
                  <a:lnTo>
                    <a:pt x="1571" y="191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B94F25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21"/>
            <p:cNvSpPr/>
            <p:nvPr/>
          </p:nvSpPr>
          <p:spPr bwMode="auto">
            <a:xfrm>
              <a:off x="7073902" y="1877912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1648 w 1663"/>
                <a:gd name="T3" fmla="*/ 0 h 191"/>
                <a:gd name="T4" fmla="*/ 1563 w 1663"/>
                <a:gd name="T5" fmla="*/ 176 h 191"/>
                <a:gd name="T6" fmla="*/ 8 w 1663"/>
                <a:gd name="T7" fmla="*/ 176 h 191"/>
                <a:gd name="T8" fmla="*/ 0 w 1663"/>
                <a:gd name="T9" fmla="*/ 191 h 191"/>
                <a:gd name="T10" fmla="*/ 1571 w 1663"/>
                <a:gd name="T11" fmla="*/ 191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1648" y="0"/>
                  </a:lnTo>
                  <a:lnTo>
                    <a:pt x="1563" y="176"/>
                  </a:lnTo>
                  <a:lnTo>
                    <a:pt x="8" y="176"/>
                  </a:lnTo>
                  <a:lnTo>
                    <a:pt x="0" y="191"/>
                  </a:lnTo>
                  <a:lnTo>
                    <a:pt x="1571" y="191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86"/>
            <p:cNvSpPr/>
            <p:nvPr/>
          </p:nvSpPr>
          <p:spPr bwMode="auto">
            <a:xfrm>
              <a:off x="7061202" y="1852512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93 w 1663"/>
                <a:gd name="T3" fmla="*/ 0 h 192"/>
                <a:gd name="T4" fmla="*/ 0 w 1663"/>
                <a:gd name="T5" fmla="*/ 192 h 192"/>
                <a:gd name="T6" fmla="*/ 16 w 1663"/>
                <a:gd name="T7" fmla="*/ 192 h 192"/>
                <a:gd name="T8" fmla="*/ 101 w 1663"/>
                <a:gd name="T9" fmla="*/ 16 h 192"/>
                <a:gd name="T10" fmla="*/ 1656 w 1663"/>
                <a:gd name="T11" fmla="*/ 16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93" y="0"/>
                  </a:lnTo>
                  <a:lnTo>
                    <a:pt x="0" y="192"/>
                  </a:lnTo>
                  <a:lnTo>
                    <a:pt x="16" y="192"/>
                  </a:lnTo>
                  <a:lnTo>
                    <a:pt x="101" y="16"/>
                  </a:lnTo>
                  <a:lnTo>
                    <a:pt x="1656" y="16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87"/>
            <p:cNvSpPr/>
            <p:nvPr/>
          </p:nvSpPr>
          <p:spPr bwMode="auto">
            <a:xfrm>
              <a:off x="7061202" y="1852512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93 w 1663"/>
                <a:gd name="T3" fmla="*/ 0 h 192"/>
                <a:gd name="T4" fmla="*/ 0 w 1663"/>
                <a:gd name="T5" fmla="*/ 192 h 192"/>
                <a:gd name="T6" fmla="*/ 16 w 1663"/>
                <a:gd name="T7" fmla="*/ 192 h 192"/>
                <a:gd name="T8" fmla="*/ 101 w 1663"/>
                <a:gd name="T9" fmla="*/ 16 h 192"/>
                <a:gd name="T10" fmla="*/ 1656 w 1663"/>
                <a:gd name="T11" fmla="*/ 16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93" y="0"/>
                  </a:lnTo>
                  <a:lnTo>
                    <a:pt x="0" y="192"/>
                  </a:lnTo>
                  <a:lnTo>
                    <a:pt x="16" y="192"/>
                  </a:lnTo>
                  <a:lnTo>
                    <a:pt x="101" y="16"/>
                  </a:lnTo>
                  <a:lnTo>
                    <a:pt x="1656" y="16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88"/>
            <p:cNvSpPr/>
            <p:nvPr/>
          </p:nvSpPr>
          <p:spPr bwMode="auto">
            <a:xfrm>
              <a:off x="7086602" y="1877912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  <a:close/>
                </a:path>
              </a:pathLst>
            </a:custGeom>
            <a:solidFill>
              <a:srgbClr val="957B55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89"/>
            <p:cNvSpPr/>
            <p:nvPr/>
          </p:nvSpPr>
          <p:spPr bwMode="auto">
            <a:xfrm>
              <a:off x="7086602" y="1877912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9" name="文本框 258"/>
            <p:cNvSpPr txBox="1"/>
            <p:nvPr/>
          </p:nvSpPr>
          <p:spPr>
            <a:xfrm>
              <a:off x="7689759" y="1895393"/>
              <a:ext cx="1416237" cy="307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</a:t>
              </a:r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经理 </a:t>
              </a:r>
              <a:r>
                <a:rPr lang="en-US" altLang="zh-CN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 XX</a:t>
              </a:r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专员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155228" y="1686291"/>
            <a:ext cx="1988921" cy="252866"/>
            <a:chOff x="6873877" y="2227162"/>
            <a:chExt cx="2652713" cy="337259"/>
          </a:xfrm>
        </p:grpSpPr>
        <p:sp>
          <p:nvSpPr>
            <p:cNvPr id="55" name="Freeform 22"/>
            <p:cNvSpPr/>
            <p:nvPr/>
          </p:nvSpPr>
          <p:spPr bwMode="auto">
            <a:xfrm>
              <a:off x="6886577" y="2250974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1647 w 1663"/>
                <a:gd name="T3" fmla="*/ 0 h 192"/>
                <a:gd name="T4" fmla="*/ 1562 w 1663"/>
                <a:gd name="T5" fmla="*/ 176 h 192"/>
                <a:gd name="T6" fmla="*/ 7 w 1663"/>
                <a:gd name="T7" fmla="*/ 176 h 192"/>
                <a:gd name="T8" fmla="*/ 0 w 1663"/>
                <a:gd name="T9" fmla="*/ 192 h 192"/>
                <a:gd name="T10" fmla="*/ 1570 w 1663"/>
                <a:gd name="T11" fmla="*/ 192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1647" y="0"/>
                  </a:lnTo>
                  <a:lnTo>
                    <a:pt x="1562" y="176"/>
                  </a:lnTo>
                  <a:lnTo>
                    <a:pt x="7" y="176"/>
                  </a:lnTo>
                  <a:lnTo>
                    <a:pt x="0" y="192"/>
                  </a:lnTo>
                  <a:lnTo>
                    <a:pt x="1570" y="192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B94F25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3"/>
            <p:cNvSpPr/>
            <p:nvPr/>
          </p:nvSpPr>
          <p:spPr bwMode="auto">
            <a:xfrm>
              <a:off x="6886577" y="2250974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1647 w 1663"/>
                <a:gd name="T3" fmla="*/ 0 h 192"/>
                <a:gd name="T4" fmla="*/ 1562 w 1663"/>
                <a:gd name="T5" fmla="*/ 176 h 192"/>
                <a:gd name="T6" fmla="*/ 7 w 1663"/>
                <a:gd name="T7" fmla="*/ 176 h 192"/>
                <a:gd name="T8" fmla="*/ 0 w 1663"/>
                <a:gd name="T9" fmla="*/ 192 h 192"/>
                <a:gd name="T10" fmla="*/ 1570 w 1663"/>
                <a:gd name="T11" fmla="*/ 192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1647" y="0"/>
                  </a:lnTo>
                  <a:lnTo>
                    <a:pt x="1562" y="176"/>
                  </a:lnTo>
                  <a:lnTo>
                    <a:pt x="7" y="176"/>
                  </a:lnTo>
                  <a:lnTo>
                    <a:pt x="0" y="192"/>
                  </a:lnTo>
                  <a:lnTo>
                    <a:pt x="1570" y="192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90"/>
            <p:cNvSpPr/>
            <p:nvPr/>
          </p:nvSpPr>
          <p:spPr bwMode="auto">
            <a:xfrm>
              <a:off x="6873877" y="2227162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93 w 1663"/>
                <a:gd name="T3" fmla="*/ 0 h 191"/>
                <a:gd name="T4" fmla="*/ 0 w 1663"/>
                <a:gd name="T5" fmla="*/ 191 h 191"/>
                <a:gd name="T6" fmla="*/ 15 w 1663"/>
                <a:gd name="T7" fmla="*/ 191 h 191"/>
                <a:gd name="T8" fmla="*/ 101 w 1663"/>
                <a:gd name="T9" fmla="*/ 15 h 191"/>
                <a:gd name="T10" fmla="*/ 1655 w 1663"/>
                <a:gd name="T11" fmla="*/ 15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93" y="0"/>
                  </a:lnTo>
                  <a:lnTo>
                    <a:pt x="0" y="191"/>
                  </a:lnTo>
                  <a:lnTo>
                    <a:pt x="15" y="191"/>
                  </a:lnTo>
                  <a:lnTo>
                    <a:pt x="101" y="15"/>
                  </a:lnTo>
                  <a:lnTo>
                    <a:pt x="1655" y="15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91"/>
            <p:cNvSpPr/>
            <p:nvPr/>
          </p:nvSpPr>
          <p:spPr bwMode="auto">
            <a:xfrm>
              <a:off x="6873877" y="2227162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93 w 1663"/>
                <a:gd name="T3" fmla="*/ 0 h 191"/>
                <a:gd name="T4" fmla="*/ 0 w 1663"/>
                <a:gd name="T5" fmla="*/ 191 h 191"/>
                <a:gd name="T6" fmla="*/ 15 w 1663"/>
                <a:gd name="T7" fmla="*/ 191 h 191"/>
                <a:gd name="T8" fmla="*/ 101 w 1663"/>
                <a:gd name="T9" fmla="*/ 15 h 191"/>
                <a:gd name="T10" fmla="*/ 1655 w 1663"/>
                <a:gd name="T11" fmla="*/ 15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93" y="0"/>
                  </a:lnTo>
                  <a:lnTo>
                    <a:pt x="0" y="191"/>
                  </a:lnTo>
                  <a:lnTo>
                    <a:pt x="15" y="191"/>
                  </a:lnTo>
                  <a:lnTo>
                    <a:pt x="101" y="15"/>
                  </a:lnTo>
                  <a:lnTo>
                    <a:pt x="1655" y="15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92"/>
            <p:cNvSpPr/>
            <p:nvPr/>
          </p:nvSpPr>
          <p:spPr bwMode="auto">
            <a:xfrm>
              <a:off x="6897690" y="2250974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6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6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  <a:close/>
                </a:path>
              </a:pathLst>
            </a:custGeom>
            <a:solidFill>
              <a:srgbClr val="957B55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93"/>
            <p:cNvSpPr/>
            <p:nvPr/>
          </p:nvSpPr>
          <p:spPr bwMode="auto">
            <a:xfrm>
              <a:off x="6897690" y="2250974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6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6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0" name="文本框 259"/>
            <p:cNvSpPr txBox="1"/>
            <p:nvPr/>
          </p:nvSpPr>
          <p:spPr>
            <a:xfrm>
              <a:off x="7498464" y="2256550"/>
              <a:ext cx="1416237" cy="307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</a:t>
              </a:r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经理 </a:t>
              </a:r>
              <a:r>
                <a:rPr lang="en-US" altLang="zh-CN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 XX</a:t>
              </a:r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专员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025490" y="1964813"/>
            <a:ext cx="1988921" cy="246383"/>
            <a:chOff x="6700840" y="2598637"/>
            <a:chExt cx="2652713" cy="328612"/>
          </a:xfrm>
        </p:grpSpPr>
        <p:sp>
          <p:nvSpPr>
            <p:cNvPr id="57" name="Freeform 24"/>
            <p:cNvSpPr/>
            <p:nvPr/>
          </p:nvSpPr>
          <p:spPr bwMode="auto">
            <a:xfrm>
              <a:off x="6713540" y="2624037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1647 w 1663"/>
                <a:gd name="T3" fmla="*/ 0 h 191"/>
                <a:gd name="T4" fmla="*/ 1563 w 1663"/>
                <a:gd name="T5" fmla="*/ 176 h 191"/>
                <a:gd name="T6" fmla="*/ 8 w 1663"/>
                <a:gd name="T7" fmla="*/ 176 h 191"/>
                <a:gd name="T8" fmla="*/ 0 w 1663"/>
                <a:gd name="T9" fmla="*/ 191 h 191"/>
                <a:gd name="T10" fmla="*/ 1570 w 1663"/>
                <a:gd name="T11" fmla="*/ 191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1647" y="0"/>
                  </a:lnTo>
                  <a:lnTo>
                    <a:pt x="1563" y="176"/>
                  </a:lnTo>
                  <a:lnTo>
                    <a:pt x="8" y="176"/>
                  </a:lnTo>
                  <a:lnTo>
                    <a:pt x="0" y="191"/>
                  </a:lnTo>
                  <a:lnTo>
                    <a:pt x="1570" y="191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B94F25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25"/>
            <p:cNvSpPr/>
            <p:nvPr/>
          </p:nvSpPr>
          <p:spPr bwMode="auto">
            <a:xfrm>
              <a:off x="6713540" y="2624037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1647 w 1663"/>
                <a:gd name="T3" fmla="*/ 0 h 191"/>
                <a:gd name="T4" fmla="*/ 1563 w 1663"/>
                <a:gd name="T5" fmla="*/ 176 h 191"/>
                <a:gd name="T6" fmla="*/ 8 w 1663"/>
                <a:gd name="T7" fmla="*/ 176 h 191"/>
                <a:gd name="T8" fmla="*/ 0 w 1663"/>
                <a:gd name="T9" fmla="*/ 191 h 191"/>
                <a:gd name="T10" fmla="*/ 1570 w 1663"/>
                <a:gd name="T11" fmla="*/ 191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1647" y="0"/>
                  </a:lnTo>
                  <a:lnTo>
                    <a:pt x="1563" y="176"/>
                  </a:lnTo>
                  <a:lnTo>
                    <a:pt x="8" y="176"/>
                  </a:lnTo>
                  <a:lnTo>
                    <a:pt x="0" y="191"/>
                  </a:lnTo>
                  <a:lnTo>
                    <a:pt x="1570" y="191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94"/>
            <p:cNvSpPr/>
            <p:nvPr/>
          </p:nvSpPr>
          <p:spPr bwMode="auto">
            <a:xfrm>
              <a:off x="6700840" y="2598637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93 w 1663"/>
                <a:gd name="T3" fmla="*/ 0 h 192"/>
                <a:gd name="T4" fmla="*/ 0 w 1663"/>
                <a:gd name="T5" fmla="*/ 192 h 192"/>
                <a:gd name="T6" fmla="*/ 16 w 1663"/>
                <a:gd name="T7" fmla="*/ 192 h 192"/>
                <a:gd name="T8" fmla="*/ 101 w 1663"/>
                <a:gd name="T9" fmla="*/ 16 h 192"/>
                <a:gd name="T10" fmla="*/ 1655 w 1663"/>
                <a:gd name="T11" fmla="*/ 16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93" y="0"/>
                  </a:lnTo>
                  <a:lnTo>
                    <a:pt x="0" y="192"/>
                  </a:lnTo>
                  <a:lnTo>
                    <a:pt x="16" y="192"/>
                  </a:lnTo>
                  <a:lnTo>
                    <a:pt x="101" y="16"/>
                  </a:lnTo>
                  <a:lnTo>
                    <a:pt x="1655" y="16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95"/>
            <p:cNvSpPr/>
            <p:nvPr/>
          </p:nvSpPr>
          <p:spPr bwMode="auto">
            <a:xfrm>
              <a:off x="6700840" y="2598637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93 w 1663"/>
                <a:gd name="T3" fmla="*/ 0 h 192"/>
                <a:gd name="T4" fmla="*/ 0 w 1663"/>
                <a:gd name="T5" fmla="*/ 192 h 192"/>
                <a:gd name="T6" fmla="*/ 16 w 1663"/>
                <a:gd name="T7" fmla="*/ 192 h 192"/>
                <a:gd name="T8" fmla="*/ 101 w 1663"/>
                <a:gd name="T9" fmla="*/ 16 h 192"/>
                <a:gd name="T10" fmla="*/ 1655 w 1663"/>
                <a:gd name="T11" fmla="*/ 16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93" y="0"/>
                  </a:lnTo>
                  <a:lnTo>
                    <a:pt x="0" y="192"/>
                  </a:lnTo>
                  <a:lnTo>
                    <a:pt x="16" y="192"/>
                  </a:lnTo>
                  <a:lnTo>
                    <a:pt x="101" y="16"/>
                  </a:lnTo>
                  <a:lnTo>
                    <a:pt x="1655" y="16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96"/>
            <p:cNvSpPr/>
            <p:nvPr/>
          </p:nvSpPr>
          <p:spPr bwMode="auto">
            <a:xfrm>
              <a:off x="6726240" y="2624037"/>
              <a:ext cx="2601913" cy="279400"/>
            </a:xfrm>
            <a:custGeom>
              <a:avLst/>
              <a:gdLst>
                <a:gd name="T0" fmla="*/ 1639 w 1639"/>
                <a:gd name="T1" fmla="*/ 0 h 176"/>
                <a:gd name="T2" fmla="*/ 85 w 1639"/>
                <a:gd name="T3" fmla="*/ 0 h 176"/>
                <a:gd name="T4" fmla="*/ 0 w 1639"/>
                <a:gd name="T5" fmla="*/ 176 h 176"/>
                <a:gd name="T6" fmla="*/ 1555 w 1639"/>
                <a:gd name="T7" fmla="*/ 176 h 176"/>
                <a:gd name="T8" fmla="*/ 1639 w 1639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9" h="176">
                  <a:moveTo>
                    <a:pt x="1639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39" y="0"/>
                  </a:lnTo>
                  <a:close/>
                </a:path>
              </a:pathLst>
            </a:custGeom>
            <a:solidFill>
              <a:srgbClr val="957B55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97"/>
            <p:cNvSpPr/>
            <p:nvPr/>
          </p:nvSpPr>
          <p:spPr bwMode="auto">
            <a:xfrm>
              <a:off x="6726240" y="2624037"/>
              <a:ext cx="2601913" cy="279400"/>
            </a:xfrm>
            <a:custGeom>
              <a:avLst/>
              <a:gdLst>
                <a:gd name="T0" fmla="*/ 1639 w 1639"/>
                <a:gd name="T1" fmla="*/ 0 h 176"/>
                <a:gd name="T2" fmla="*/ 85 w 1639"/>
                <a:gd name="T3" fmla="*/ 0 h 176"/>
                <a:gd name="T4" fmla="*/ 0 w 1639"/>
                <a:gd name="T5" fmla="*/ 176 h 176"/>
                <a:gd name="T6" fmla="*/ 1555 w 1639"/>
                <a:gd name="T7" fmla="*/ 176 h 176"/>
                <a:gd name="T8" fmla="*/ 1639 w 1639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9" h="176">
                  <a:moveTo>
                    <a:pt x="1639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1" name="文本框 260"/>
            <p:cNvSpPr txBox="1"/>
            <p:nvPr/>
          </p:nvSpPr>
          <p:spPr>
            <a:xfrm>
              <a:off x="7300028" y="2618500"/>
              <a:ext cx="1416237" cy="307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</a:t>
              </a:r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经理 </a:t>
              </a:r>
              <a:r>
                <a:rPr lang="en-US" altLang="zh-CN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 XX</a:t>
              </a:r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专员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904084" y="2243330"/>
            <a:ext cx="1987730" cy="252575"/>
            <a:chOff x="6538915" y="2970112"/>
            <a:chExt cx="2651125" cy="336871"/>
          </a:xfrm>
        </p:grpSpPr>
        <p:sp>
          <p:nvSpPr>
            <p:cNvPr id="59" name="Freeform 26"/>
            <p:cNvSpPr/>
            <p:nvPr/>
          </p:nvSpPr>
          <p:spPr bwMode="auto">
            <a:xfrm>
              <a:off x="6550027" y="2995512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1648 w 1663"/>
                <a:gd name="T3" fmla="*/ 0 h 191"/>
                <a:gd name="T4" fmla="*/ 1563 w 1663"/>
                <a:gd name="T5" fmla="*/ 176 h 191"/>
                <a:gd name="T6" fmla="*/ 8 w 1663"/>
                <a:gd name="T7" fmla="*/ 176 h 191"/>
                <a:gd name="T8" fmla="*/ 0 w 1663"/>
                <a:gd name="T9" fmla="*/ 191 h 191"/>
                <a:gd name="T10" fmla="*/ 1571 w 1663"/>
                <a:gd name="T11" fmla="*/ 191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1648" y="0"/>
                  </a:lnTo>
                  <a:lnTo>
                    <a:pt x="1563" y="176"/>
                  </a:lnTo>
                  <a:lnTo>
                    <a:pt x="8" y="176"/>
                  </a:lnTo>
                  <a:lnTo>
                    <a:pt x="0" y="191"/>
                  </a:lnTo>
                  <a:lnTo>
                    <a:pt x="1571" y="191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B94F25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27"/>
            <p:cNvSpPr/>
            <p:nvPr/>
          </p:nvSpPr>
          <p:spPr bwMode="auto">
            <a:xfrm>
              <a:off x="6550027" y="2995512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1648 w 1663"/>
                <a:gd name="T3" fmla="*/ 0 h 191"/>
                <a:gd name="T4" fmla="*/ 1563 w 1663"/>
                <a:gd name="T5" fmla="*/ 176 h 191"/>
                <a:gd name="T6" fmla="*/ 8 w 1663"/>
                <a:gd name="T7" fmla="*/ 176 h 191"/>
                <a:gd name="T8" fmla="*/ 0 w 1663"/>
                <a:gd name="T9" fmla="*/ 191 h 191"/>
                <a:gd name="T10" fmla="*/ 1571 w 1663"/>
                <a:gd name="T11" fmla="*/ 191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1648" y="0"/>
                  </a:lnTo>
                  <a:lnTo>
                    <a:pt x="1563" y="176"/>
                  </a:lnTo>
                  <a:lnTo>
                    <a:pt x="8" y="176"/>
                  </a:lnTo>
                  <a:lnTo>
                    <a:pt x="0" y="191"/>
                  </a:lnTo>
                  <a:lnTo>
                    <a:pt x="1571" y="191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98"/>
            <p:cNvSpPr/>
            <p:nvPr/>
          </p:nvSpPr>
          <p:spPr bwMode="auto">
            <a:xfrm>
              <a:off x="6538915" y="2970112"/>
              <a:ext cx="2638425" cy="304800"/>
            </a:xfrm>
            <a:custGeom>
              <a:avLst/>
              <a:gdLst>
                <a:gd name="T0" fmla="*/ 1662 w 1662"/>
                <a:gd name="T1" fmla="*/ 0 h 192"/>
                <a:gd name="T2" fmla="*/ 92 w 1662"/>
                <a:gd name="T3" fmla="*/ 0 h 192"/>
                <a:gd name="T4" fmla="*/ 0 w 1662"/>
                <a:gd name="T5" fmla="*/ 192 h 192"/>
                <a:gd name="T6" fmla="*/ 15 w 1662"/>
                <a:gd name="T7" fmla="*/ 192 h 192"/>
                <a:gd name="T8" fmla="*/ 100 w 1662"/>
                <a:gd name="T9" fmla="*/ 16 h 192"/>
                <a:gd name="T10" fmla="*/ 1655 w 1662"/>
                <a:gd name="T11" fmla="*/ 16 h 192"/>
                <a:gd name="T12" fmla="*/ 1662 w 1662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2" h="192">
                  <a:moveTo>
                    <a:pt x="1662" y="0"/>
                  </a:moveTo>
                  <a:lnTo>
                    <a:pt x="92" y="0"/>
                  </a:lnTo>
                  <a:lnTo>
                    <a:pt x="0" y="192"/>
                  </a:lnTo>
                  <a:lnTo>
                    <a:pt x="15" y="192"/>
                  </a:lnTo>
                  <a:lnTo>
                    <a:pt x="100" y="16"/>
                  </a:lnTo>
                  <a:lnTo>
                    <a:pt x="1655" y="16"/>
                  </a:lnTo>
                  <a:lnTo>
                    <a:pt x="1662" y="0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99"/>
            <p:cNvSpPr/>
            <p:nvPr/>
          </p:nvSpPr>
          <p:spPr bwMode="auto">
            <a:xfrm>
              <a:off x="6538915" y="2970112"/>
              <a:ext cx="2638425" cy="304800"/>
            </a:xfrm>
            <a:custGeom>
              <a:avLst/>
              <a:gdLst>
                <a:gd name="T0" fmla="*/ 1662 w 1662"/>
                <a:gd name="T1" fmla="*/ 0 h 192"/>
                <a:gd name="T2" fmla="*/ 92 w 1662"/>
                <a:gd name="T3" fmla="*/ 0 h 192"/>
                <a:gd name="T4" fmla="*/ 0 w 1662"/>
                <a:gd name="T5" fmla="*/ 192 h 192"/>
                <a:gd name="T6" fmla="*/ 15 w 1662"/>
                <a:gd name="T7" fmla="*/ 192 h 192"/>
                <a:gd name="T8" fmla="*/ 100 w 1662"/>
                <a:gd name="T9" fmla="*/ 16 h 192"/>
                <a:gd name="T10" fmla="*/ 1655 w 1662"/>
                <a:gd name="T11" fmla="*/ 16 h 192"/>
                <a:gd name="T12" fmla="*/ 1662 w 1662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2" h="192">
                  <a:moveTo>
                    <a:pt x="1662" y="0"/>
                  </a:moveTo>
                  <a:lnTo>
                    <a:pt x="92" y="0"/>
                  </a:lnTo>
                  <a:lnTo>
                    <a:pt x="0" y="192"/>
                  </a:lnTo>
                  <a:lnTo>
                    <a:pt x="15" y="192"/>
                  </a:lnTo>
                  <a:lnTo>
                    <a:pt x="100" y="16"/>
                  </a:lnTo>
                  <a:lnTo>
                    <a:pt x="1655" y="16"/>
                  </a:lnTo>
                  <a:lnTo>
                    <a:pt x="166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100"/>
            <p:cNvSpPr/>
            <p:nvPr/>
          </p:nvSpPr>
          <p:spPr bwMode="auto">
            <a:xfrm>
              <a:off x="6562727" y="2995512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  <a:close/>
                </a:path>
              </a:pathLst>
            </a:custGeom>
            <a:solidFill>
              <a:srgbClr val="957B55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101"/>
            <p:cNvSpPr/>
            <p:nvPr/>
          </p:nvSpPr>
          <p:spPr bwMode="auto">
            <a:xfrm>
              <a:off x="6562727" y="2995512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2" name="文本框 261"/>
            <p:cNvSpPr txBox="1"/>
            <p:nvPr/>
          </p:nvSpPr>
          <p:spPr>
            <a:xfrm>
              <a:off x="7079553" y="2999112"/>
              <a:ext cx="1416237" cy="307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900"/>
                <a:t>XX</a:t>
              </a:r>
              <a:r>
                <a:rPr lang="zh-CN" altLang="en-US" sz="900"/>
                <a:t>经理 </a:t>
              </a:r>
              <a:r>
                <a:rPr lang="en-US" altLang="zh-CN" sz="900"/>
                <a:t>/ XX</a:t>
              </a:r>
              <a:r>
                <a:rPr lang="zh-CN" altLang="en-US" sz="900"/>
                <a:t>专员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760063" y="2520663"/>
            <a:ext cx="1987730" cy="260909"/>
            <a:chOff x="6346827" y="3339999"/>
            <a:chExt cx="2651125" cy="347986"/>
          </a:xfrm>
        </p:grpSpPr>
        <p:sp>
          <p:nvSpPr>
            <p:cNvPr id="61" name="Freeform 28"/>
            <p:cNvSpPr/>
            <p:nvPr/>
          </p:nvSpPr>
          <p:spPr bwMode="auto">
            <a:xfrm>
              <a:off x="6359527" y="3365399"/>
              <a:ext cx="2638425" cy="303212"/>
            </a:xfrm>
            <a:custGeom>
              <a:avLst/>
              <a:gdLst>
                <a:gd name="T0" fmla="*/ 1662 w 1662"/>
                <a:gd name="T1" fmla="*/ 0 h 191"/>
                <a:gd name="T2" fmla="*/ 1647 w 1662"/>
                <a:gd name="T3" fmla="*/ 0 h 191"/>
                <a:gd name="T4" fmla="*/ 1562 w 1662"/>
                <a:gd name="T5" fmla="*/ 176 h 191"/>
                <a:gd name="T6" fmla="*/ 7 w 1662"/>
                <a:gd name="T7" fmla="*/ 176 h 191"/>
                <a:gd name="T8" fmla="*/ 0 w 1662"/>
                <a:gd name="T9" fmla="*/ 191 h 191"/>
                <a:gd name="T10" fmla="*/ 1570 w 1662"/>
                <a:gd name="T11" fmla="*/ 191 h 191"/>
                <a:gd name="T12" fmla="*/ 1662 w 1662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2" h="191">
                  <a:moveTo>
                    <a:pt x="1662" y="0"/>
                  </a:moveTo>
                  <a:lnTo>
                    <a:pt x="1647" y="0"/>
                  </a:lnTo>
                  <a:lnTo>
                    <a:pt x="1562" y="176"/>
                  </a:lnTo>
                  <a:lnTo>
                    <a:pt x="7" y="176"/>
                  </a:lnTo>
                  <a:lnTo>
                    <a:pt x="0" y="191"/>
                  </a:lnTo>
                  <a:lnTo>
                    <a:pt x="1570" y="191"/>
                  </a:lnTo>
                  <a:lnTo>
                    <a:pt x="1662" y="0"/>
                  </a:lnTo>
                  <a:close/>
                </a:path>
              </a:pathLst>
            </a:custGeom>
            <a:solidFill>
              <a:srgbClr val="B94F25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9"/>
            <p:cNvSpPr/>
            <p:nvPr/>
          </p:nvSpPr>
          <p:spPr bwMode="auto">
            <a:xfrm>
              <a:off x="6359527" y="3365399"/>
              <a:ext cx="2638425" cy="303212"/>
            </a:xfrm>
            <a:custGeom>
              <a:avLst/>
              <a:gdLst>
                <a:gd name="T0" fmla="*/ 1662 w 1662"/>
                <a:gd name="T1" fmla="*/ 0 h 191"/>
                <a:gd name="T2" fmla="*/ 1647 w 1662"/>
                <a:gd name="T3" fmla="*/ 0 h 191"/>
                <a:gd name="T4" fmla="*/ 1562 w 1662"/>
                <a:gd name="T5" fmla="*/ 176 h 191"/>
                <a:gd name="T6" fmla="*/ 7 w 1662"/>
                <a:gd name="T7" fmla="*/ 176 h 191"/>
                <a:gd name="T8" fmla="*/ 0 w 1662"/>
                <a:gd name="T9" fmla="*/ 191 h 191"/>
                <a:gd name="T10" fmla="*/ 1570 w 1662"/>
                <a:gd name="T11" fmla="*/ 191 h 191"/>
                <a:gd name="T12" fmla="*/ 1662 w 1662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2" h="191">
                  <a:moveTo>
                    <a:pt x="1662" y="0"/>
                  </a:moveTo>
                  <a:lnTo>
                    <a:pt x="1647" y="0"/>
                  </a:lnTo>
                  <a:lnTo>
                    <a:pt x="1562" y="176"/>
                  </a:lnTo>
                  <a:lnTo>
                    <a:pt x="7" y="176"/>
                  </a:lnTo>
                  <a:lnTo>
                    <a:pt x="0" y="191"/>
                  </a:lnTo>
                  <a:lnTo>
                    <a:pt x="1570" y="191"/>
                  </a:lnTo>
                  <a:lnTo>
                    <a:pt x="166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102"/>
            <p:cNvSpPr/>
            <p:nvPr/>
          </p:nvSpPr>
          <p:spPr bwMode="auto">
            <a:xfrm>
              <a:off x="6346827" y="3339999"/>
              <a:ext cx="2638425" cy="304800"/>
            </a:xfrm>
            <a:custGeom>
              <a:avLst/>
              <a:gdLst>
                <a:gd name="T0" fmla="*/ 1662 w 1662"/>
                <a:gd name="T1" fmla="*/ 0 h 192"/>
                <a:gd name="T2" fmla="*/ 92 w 1662"/>
                <a:gd name="T3" fmla="*/ 0 h 192"/>
                <a:gd name="T4" fmla="*/ 0 w 1662"/>
                <a:gd name="T5" fmla="*/ 192 h 192"/>
                <a:gd name="T6" fmla="*/ 15 w 1662"/>
                <a:gd name="T7" fmla="*/ 192 h 192"/>
                <a:gd name="T8" fmla="*/ 100 w 1662"/>
                <a:gd name="T9" fmla="*/ 16 h 192"/>
                <a:gd name="T10" fmla="*/ 1655 w 1662"/>
                <a:gd name="T11" fmla="*/ 16 h 192"/>
                <a:gd name="T12" fmla="*/ 1662 w 1662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2" h="192">
                  <a:moveTo>
                    <a:pt x="1662" y="0"/>
                  </a:moveTo>
                  <a:lnTo>
                    <a:pt x="92" y="0"/>
                  </a:lnTo>
                  <a:lnTo>
                    <a:pt x="0" y="192"/>
                  </a:lnTo>
                  <a:lnTo>
                    <a:pt x="15" y="192"/>
                  </a:lnTo>
                  <a:lnTo>
                    <a:pt x="100" y="16"/>
                  </a:lnTo>
                  <a:lnTo>
                    <a:pt x="1655" y="16"/>
                  </a:lnTo>
                  <a:lnTo>
                    <a:pt x="1662" y="0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103"/>
            <p:cNvSpPr/>
            <p:nvPr/>
          </p:nvSpPr>
          <p:spPr bwMode="auto">
            <a:xfrm>
              <a:off x="6346827" y="3339999"/>
              <a:ext cx="2638425" cy="304800"/>
            </a:xfrm>
            <a:custGeom>
              <a:avLst/>
              <a:gdLst>
                <a:gd name="T0" fmla="*/ 1662 w 1662"/>
                <a:gd name="T1" fmla="*/ 0 h 192"/>
                <a:gd name="T2" fmla="*/ 92 w 1662"/>
                <a:gd name="T3" fmla="*/ 0 h 192"/>
                <a:gd name="T4" fmla="*/ 0 w 1662"/>
                <a:gd name="T5" fmla="*/ 192 h 192"/>
                <a:gd name="T6" fmla="*/ 15 w 1662"/>
                <a:gd name="T7" fmla="*/ 192 h 192"/>
                <a:gd name="T8" fmla="*/ 100 w 1662"/>
                <a:gd name="T9" fmla="*/ 16 h 192"/>
                <a:gd name="T10" fmla="*/ 1655 w 1662"/>
                <a:gd name="T11" fmla="*/ 16 h 192"/>
                <a:gd name="T12" fmla="*/ 1662 w 1662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2" h="192">
                  <a:moveTo>
                    <a:pt x="1662" y="0"/>
                  </a:moveTo>
                  <a:lnTo>
                    <a:pt x="92" y="0"/>
                  </a:lnTo>
                  <a:lnTo>
                    <a:pt x="0" y="192"/>
                  </a:lnTo>
                  <a:lnTo>
                    <a:pt x="15" y="192"/>
                  </a:lnTo>
                  <a:lnTo>
                    <a:pt x="100" y="16"/>
                  </a:lnTo>
                  <a:lnTo>
                    <a:pt x="1655" y="16"/>
                  </a:lnTo>
                  <a:lnTo>
                    <a:pt x="166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104"/>
            <p:cNvSpPr/>
            <p:nvPr/>
          </p:nvSpPr>
          <p:spPr bwMode="auto">
            <a:xfrm>
              <a:off x="6370640" y="3365399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  <a:close/>
                </a:path>
              </a:pathLst>
            </a:custGeom>
            <a:solidFill>
              <a:srgbClr val="957B55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105"/>
            <p:cNvSpPr/>
            <p:nvPr/>
          </p:nvSpPr>
          <p:spPr bwMode="auto">
            <a:xfrm>
              <a:off x="6370640" y="3365399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3" name="文本框 262"/>
            <p:cNvSpPr txBox="1"/>
            <p:nvPr/>
          </p:nvSpPr>
          <p:spPr>
            <a:xfrm>
              <a:off x="6920101" y="3380114"/>
              <a:ext cx="1416237" cy="307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900"/>
                <a:t>XX</a:t>
              </a:r>
              <a:r>
                <a:rPr lang="zh-CN" altLang="en-US" sz="900"/>
                <a:t>经理 </a:t>
              </a:r>
              <a:r>
                <a:rPr lang="en-US" altLang="zh-CN" sz="900"/>
                <a:t>/ XX</a:t>
              </a:r>
              <a:r>
                <a:rPr lang="zh-CN" altLang="en-US" sz="900"/>
                <a:t>专员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630325" y="2799179"/>
            <a:ext cx="1988921" cy="261065"/>
            <a:chOff x="6173790" y="3711474"/>
            <a:chExt cx="2652713" cy="348194"/>
          </a:xfrm>
        </p:grpSpPr>
        <p:sp>
          <p:nvSpPr>
            <p:cNvPr id="63" name="Freeform 30"/>
            <p:cNvSpPr/>
            <p:nvPr/>
          </p:nvSpPr>
          <p:spPr bwMode="auto">
            <a:xfrm>
              <a:off x="6186490" y="3736874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1647 w 1663"/>
                <a:gd name="T3" fmla="*/ 0 h 192"/>
                <a:gd name="T4" fmla="*/ 1562 w 1663"/>
                <a:gd name="T5" fmla="*/ 176 h 192"/>
                <a:gd name="T6" fmla="*/ 7 w 1663"/>
                <a:gd name="T7" fmla="*/ 176 h 192"/>
                <a:gd name="T8" fmla="*/ 0 w 1663"/>
                <a:gd name="T9" fmla="*/ 192 h 192"/>
                <a:gd name="T10" fmla="*/ 1570 w 1663"/>
                <a:gd name="T11" fmla="*/ 192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1647" y="0"/>
                  </a:lnTo>
                  <a:lnTo>
                    <a:pt x="1562" y="176"/>
                  </a:lnTo>
                  <a:lnTo>
                    <a:pt x="7" y="176"/>
                  </a:lnTo>
                  <a:lnTo>
                    <a:pt x="0" y="192"/>
                  </a:lnTo>
                  <a:lnTo>
                    <a:pt x="1570" y="192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B94F25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1"/>
            <p:cNvSpPr/>
            <p:nvPr/>
          </p:nvSpPr>
          <p:spPr bwMode="auto">
            <a:xfrm>
              <a:off x="6186490" y="3736874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1647 w 1663"/>
                <a:gd name="T3" fmla="*/ 0 h 192"/>
                <a:gd name="T4" fmla="*/ 1562 w 1663"/>
                <a:gd name="T5" fmla="*/ 176 h 192"/>
                <a:gd name="T6" fmla="*/ 7 w 1663"/>
                <a:gd name="T7" fmla="*/ 176 h 192"/>
                <a:gd name="T8" fmla="*/ 0 w 1663"/>
                <a:gd name="T9" fmla="*/ 192 h 192"/>
                <a:gd name="T10" fmla="*/ 1570 w 1663"/>
                <a:gd name="T11" fmla="*/ 192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1647" y="0"/>
                  </a:lnTo>
                  <a:lnTo>
                    <a:pt x="1562" y="176"/>
                  </a:lnTo>
                  <a:lnTo>
                    <a:pt x="7" y="176"/>
                  </a:lnTo>
                  <a:lnTo>
                    <a:pt x="0" y="192"/>
                  </a:lnTo>
                  <a:lnTo>
                    <a:pt x="1570" y="192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106"/>
            <p:cNvSpPr/>
            <p:nvPr/>
          </p:nvSpPr>
          <p:spPr bwMode="auto">
            <a:xfrm>
              <a:off x="6173790" y="3711474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93 w 1663"/>
                <a:gd name="T3" fmla="*/ 0 h 192"/>
                <a:gd name="T4" fmla="*/ 0 w 1663"/>
                <a:gd name="T5" fmla="*/ 192 h 192"/>
                <a:gd name="T6" fmla="*/ 15 w 1663"/>
                <a:gd name="T7" fmla="*/ 192 h 192"/>
                <a:gd name="T8" fmla="*/ 100 w 1663"/>
                <a:gd name="T9" fmla="*/ 16 h 192"/>
                <a:gd name="T10" fmla="*/ 1655 w 1663"/>
                <a:gd name="T11" fmla="*/ 16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93" y="0"/>
                  </a:lnTo>
                  <a:lnTo>
                    <a:pt x="0" y="192"/>
                  </a:lnTo>
                  <a:lnTo>
                    <a:pt x="15" y="192"/>
                  </a:lnTo>
                  <a:lnTo>
                    <a:pt x="100" y="16"/>
                  </a:lnTo>
                  <a:lnTo>
                    <a:pt x="1655" y="16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107"/>
            <p:cNvSpPr/>
            <p:nvPr/>
          </p:nvSpPr>
          <p:spPr bwMode="auto">
            <a:xfrm>
              <a:off x="6173790" y="3711474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93 w 1663"/>
                <a:gd name="T3" fmla="*/ 0 h 192"/>
                <a:gd name="T4" fmla="*/ 0 w 1663"/>
                <a:gd name="T5" fmla="*/ 192 h 192"/>
                <a:gd name="T6" fmla="*/ 15 w 1663"/>
                <a:gd name="T7" fmla="*/ 192 h 192"/>
                <a:gd name="T8" fmla="*/ 100 w 1663"/>
                <a:gd name="T9" fmla="*/ 16 h 192"/>
                <a:gd name="T10" fmla="*/ 1655 w 1663"/>
                <a:gd name="T11" fmla="*/ 16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93" y="0"/>
                  </a:lnTo>
                  <a:lnTo>
                    <a:pt x="0" y="192"/>
                  </a:lnTo>
                  <a:lnTo>
                    <a:pt x="15" y="192"/>
                  </a:lnTo>
                  <a:lnTo>
                    <a:pt x="100" y="16"/>
                  </a:lnTo>
                  <a:lnTo>
                    <a:pt x="1655" y="16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108"/>
            <p:cNvSpPr/>
            <p:nvPr/>
          </p:nvSpPr>
          <p:spPr bwMode="auto">
            <a:xfrm>
              <a:off x="6197602" y="3736874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  <a:close/>
                </a:path>
              </a:pathLst>
            </a:custGeom>
            <a:solidFill>
              <a:srgbClr val="957B55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109"/>
            <p:cNvSpPr/>
            <p:nvPr/>
          </p:nvSpPr>
          <p:spPr bwMode="auto">
            <a:xfrm>
              <a:off x="6197602" y="3736874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4" name="文本框 263"/>
            <p:cNvSpPr txBox="1"/>
            <p:nvPr/>
          </p:nvSpPr>
          <p:spPr>
            <a:xfrm>
              <a:off x="6729413" y="3751798"/>
              <a:ext cx="1416237" cy="307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900"/>
                <a:t>XX</a:t>
              </a:r>
              <a:r>
                <a:rPr lang="zh-CN" altLang="en-US" sz="900"/>
                <a:t>经理 </a:t>
              </a:r>
              <a:r>
                <a:rPr lang="en-US" altLang="zh-CN" sz="900"/>
                <a:t>/ XX</a:t>
              </a:r>
              <a:r>
                <a:rPr lang="zh-CN" altLang="en-US" sz="900"/>
                <a:t>专员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507728" y="3077699"/>
            <a:ext cx="1988921" cy="260445"/>
            <a:chOff x="6010277" y="4082949"/>
            <a:chExt cx="2652713" cy="347367"/>
          </a:xfrm>
        </p:grpSpPr>
        <p:sp>
          <p:nvSpPr>
            <p:cNvPr id="65" name="Freeform 32"/>
            <p:cNvSpPr/>
            <p:nvPr/>
          </p:nvSpPr>
          <p:spPr bwMode="auto">
            <a:xfrm>
              <a:off x="6022977" y="4108349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1648 w 1663"/>
                <a:gd name="T3" fmla="*/ 0 h 192"/>
                <a:gd name="T4" fmla="*/ 1562 w 1663"/>
                <a:gd name="T5" fmla="*/ 176 h 192"/>
                <a:gd name="T6" fmla="*/ 8 w 1663"/>
                <a:gd name="T7" fmla="*/ 176 h 192"/>
                <a:gd name="T8" fmla="*/ 0 w 1663"/>
                <a:gd name="T9" fmla="*/ 192 h 192"/>
                <a:gd name="T10" fmla="*/ 1570 w 1663"/>
                <a:gd name="T11" fmla="*/ 192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1648" y="0"/>
                  </a:lnTo>
                  <a:lnTo>
                    <a:pt x="1562" y="176"/>
                  </a:lnTo>
                  <a:lnTo>
                    <a:pt x="8" y="176"/>
                  </a:lnTo>
                  <a:lnTo>
                    <a:pt x="0" y="192"/>
                  </a:lnTo>
                  <a:lnTo>
                    <a:pt x="1570" y="192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B94F25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110"/>
            <p:cNvSpPr/>
            <p:nvPr/>
          </p:nvSpPr>
          <p:spPr bwMode="auto">
            <a:xfrm>
              <a:off x="6010277" y="4082949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93 w 1663"/>
                <a:gd name="T3" fmla="*/ 0 h 192"/>
                <a:gd name="T4" fmla="*/ 0 w 1663"/>
                <a:gd name="T5" fmla="*/ 192 h 192"/>
                <a:gd name="T6" fmla="*/ 16 w 1663"/>
                <a:gd name="T7" fmla="*/ 192 h 192"/>
                <a:gd name="T8" fmla="*/ 101 w 1663"/>
                <a:gd name="T9" fmla="*/ 16 h 192"/>
                <a:gd name="T10" fmla="*/ 1656 w 1663"/>
                <a:gd name="T11" fmla="*/ 16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93" y="0"/>
                  </a:lnTo>
                  <a:lnTo>
                    <a:pt x="0" y="192"/>
                  </a:lnTo>
                  <a:lnTo>
                    <a:pt x="16" y="192"/>
                  </a:lnTo>
                  <a:lnTo>
                    <a:pt x="101" y="16"/>
                  </a:lnTo>
                  <a:lnTo>
                    <a:pt x="1656" y="16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111"/>
            <p:cNvSpPr/>
            <p:nvPr/>
          </p:nvSpPr>
          <p:spPr bwMode="auto">
            <a:xfrm>
              <a:off x="6010277" y="4082949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93 w 1663"/>
                <a:gd name="T3" fmla="*/ 0 h 192"/>
                <a:gd name="T4" fmla="*/ 0 w 1663"/>
                <a:gd name="T5" fmla="*/ 192 h 192"/>
                <a:gd name="T6" fmla="*/ 16 w 1663"/>
                <a:gd name="T7" fmla="*/ 192 h 192"/>
                <a:gd name="T8" fmla="*/ 101 w 1663"/>
                <a:gd name="T9" fmla="*/ 16 h 192"/>
                <a:gd name="T10" fmla="*/ 1656 w 1663"/>
                <a:gd name="T11" fmla="*/ 16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93" y="0"/>
                  </a:lnTo>
                  <a:lnTo>
                    <a:pt x="0" y="192"/>
                  </a:lnTo>
                  <a:lnTo>
                    <a:pt x="16" y="192"/>
                  </a:lnTo>
                  <a:lnTo>
                    <a:pt x="101" y="16"/>
                  </a:lnTo>
                  <a:lnTo>
                    <a:pt x="1656" y="16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112"/>
            <p:cNvSpPr/>
            <p:nvPr/>
          </p:nvSpPr>
          <p:spPr bwMode="auto">
            <a:xfrm>
              <a:off x="6038852" y="4106762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4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4" y="176"/>
                  </a:lnTo>
                  <a:lnTo>
                    <a:pt x="1640" y="0"/>
                  </a:lnTo>
                  <a:close/>
                </a:path>
              </a:pathLst>
            </a:custGeom>
            <a:solidFill>
              <a:srgbClr val="957B55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113"/>
            <p:cNvSpPr/>
            <p:nvPr/>
          </p:nvSpPr>
          <p:spPr bwMode="auto">
            <a:xfrm>
              <a:off x="6035677" y="4108349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4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4" y="176"/>
                  </a:lnTo>
                  <a:lnTo>
                    <a:pt x="16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5" name="文本框 264"/>
            <p:cNvSpPr txBox="1"/>
            <p:nvPr/>
          </p:nvSpPr>
          <p:spPr>
            <a:xfrm>
              <a:off x="6580282" y="4122446"/>
              <a:ext cx="1416237" cy="307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900"/>
                <a:t>XX</a:t>
              </a:r>
              <a:r>
                <a:rPr lang="zh-CN" altLang="en-US" sz="900"/>
                <a:t>经理 </a:t>
              </a:r>
              <a:r>
                <a:rPr lang="en-US" altLang="zh-CN" sz="900"/>
                <a:t>/ XX</a:t>
              </a:r>
              <a:r>
                <a:rPr lang="zh-CN" altLang="en-US" sz="900"/>
                <a:t>专员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363707" y="3356225"/>
            <a:ext cx="1988921" cy="260144"/>
            <a:chOff x="5818190" y="4454424"/>
            <a:chExt cx="2652713" cy="346965"/>
          </a:xfrm>
        </p:grpSpPr>
        <p:sp>
          <p:nvSpPr>
            <p:cNvPr id="67" name="Freeform 34"/>
            <p:cNvSpPr/>
            <p:nvPr/>
          </p:nvSpPr>
          <p:spPr bwMode="auto">
            <a:xfrm>
              <a:off x="5830890" y="4479824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1648 w 1663"/>
                <a:gd name="T3" fmla="*/ 0 h 192"/>
                <a:gd name="T4" fmla="*/ 1562 w 1663"/>
                <a:gd name="T5" fmla="*/ 176 h 192"/>
                <a:gd name="T6" fmla="*/ 8 w 1663"/>
                <a:gd name="T7" fmla="*/ 176 h 192"/>
                <a:gd name="T8" fmla="*/ 0 w 1663"/>
                <a:gd name="T9" fmla="*/ 192 h 192"/>
                <a:gd name="T10" fmla="*/ 1570 w 1663"/>
                <a:gd name="T11" fmla="*/ 192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1648" y="0"/>
                  </a:lnTo>
                  <a:lnTo>
                    <a:pt x="1562" y="176"/>
                  </a:lnTo>
                  <a:lnTo>
                    <a:pt x="8" y="176"/>
                  </a:lnTo>
                  <a:lnTo>
                    <a:pt x="0" y="192"/>
                  </a:lnTo>
                  <a:lnTo>
                    <a:pt x="1570" y="192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B94F25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35"/>
            <p:cNvSpPr/>
            <p:nvPr/>
          </p:nvSpPr>
          <p:spPr bwMode="auto">
            <a:xfrm>
              <a:off x="5830890" y="4479824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1648 w 1663"/>
                <a:gd name="T3" fmla="*/ 0 h 192"/>
                <a:gd name="T4" fmla="*/ 1562 w 1663"/>
                <a:gd name="T5" fmla="*/ 176 h 192"/>
                <a:gd name="T6" fmla="*/ 8 w 1663"/>
                <a:gd name="T7" fmla="*/ 176 h 192"/>
                <a:gd name="T8" fmla="*/ 0 w 1663"/>
                <a:gd name="T9" fmla="*/ 192 h 192"/>
                <a:gd name="T10" fmla="*/ 1570 w 1663"/>
                <a:gd name="T11" fmla="*/ 192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1648" y="0"/>
                  </a:lnTo>
                  <a:lnTo>
                    <a:pt x="1562" y="176"/>
                  </a:lnTo>
                  <a:lnTo>
                    <a:pt x="8" y="176"/>
                  </a:lnTo>
                  <a:lnTo>
                    <a:pt x="0" y="192"/>
                  </a:lnTo>
                  <a:lnTo>
                    <a:pt x="1570" y="192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114"/>
            <p:cNvSpPr/>
            <p:nvPr/>
          </p:nvSpPr>
          <p:spPr bwMode="auto">
            <a:xfrm>
              <a:off x="5818190" y="4454424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93 w 1663"/>
                <a:gd name="T3" fmla="*/ 0 h 192"/>
                <a:gd name="T4" fmla="*/ 0 w 1663"/>
                <a:gd name="T5" fmla="*/ 192 h 192"/>
                <a:gd name="T6" fmla="*/ 16 w 1663"/>
                <a:gd name="T7" fmla="*/ 192 h 192"/>
                <a:gd name="T8" fmla="*/ 101 w 1663"/>
                <a:gd name="T9" fmla="*/ 16 h 192"/>
                <a:gd name="T10" fmla="*/ 1656 w 1663"/>
                <a:gd name="T11" fmla="*/ 16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93" y="0"/>
                  </a:lnTo>
                  <a:lnTo>
                    <a:pt x="0" y="192"/>
                  </a:lnTo>
                  <a:lnTo>
                    <a:pt x="16" y="192"/>
                  </a:lnTo>
                  <a:lnTo>
                    <a:pt x="101" y="16"/>
                  </a:lnTo>
                  <a:lnTo>
                    <a:pt x="1656" y="16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115"/>
            <p:cNvSpPr/>
            <p:nvPr/>
          </p:nvSpPr>
          <p:spPr bwMode="auto">
            <a:xfrm>
              <a:off x="5818190" y="4454424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93 w 1663"/>
                <a:gd name="T3" fmla="*/ 0 h 192"/>
                <a:gd name="T4" fmla="*/ 0 w 1663"/>
                <a:gd name="T5" fmla="*/ 192 h 192"/>
                <a:gd name="T6" fmla="*/ 16 w 1663"/>
                <a:gd name="T7" fmla="*/ 192 h 192"/>
                <a:gd name="T8" fmla="*/ 101 w 1663"/>
                <a:gd name="T9" fmla="*/ 16 h 192"/>
                <a:gd name="T10" fmla="*/ 1656 w 1663"/>
                <a:gd name="T11" fmla="*/ 16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93" y="0"/>
                  </a:lnTo>
                  <a:lnTo>
                    <a:pt x="0" y="192"/>
                  </a:lnTo>
                  <a:lnTo>
                    <a:pt x="16" y="192"/>
                  </a:lnTo>
                  <a:lnTo>
                    <a:pt x="101" y="16"/>
                  </a:lnTo>
                  <a:lnTo>
                    <a:pt x="1656" y="16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116"/>
            <p:cNvSpPr/>
            <p:nvPr/>
          </p:nvSpPr>
          <p:spPr bwMode="auto">
            <a:xfrm>
              <a:off x="5843590" y="4479824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4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4" y="176"/>
                  </a:lnTo>
                  <a:lnTo>
                    <a:pt x="1640" y="0"/>
                  </a:lnTo>
                  <a:close/>
                </a:path>
              </a:pathLst>
            </a:custGeom>
            <a:solidFill>
              <a:srgbClr val="957B55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117"/>
            <p:cNvSpPr/>
            <p:nvPr/>
          </p:nvSpPr>
          <p:spPr bwMode="auto">
            <a:xfrm>
              <a:off x="5843590" y="4479824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4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4" y="176"/>
                  </a:lnTo>
                  <a:lnTo>
                    <a:pt x="16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6" name="文本框 265"/>
            <p:cNvSpPr txBox="1"/>
            <p:nvPr/>
          </p:nvSpPr>
          <p:spPr>
            <a:xfrm>
              <a:off x="6437221" y="4493519"/>
              <a:ext cx="1416237" cy="307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900"/>
                <a:t>XX</a:t>
              </a:r>
              <a:r>
                <a:rPr lang="zh-CN" altLang="en-US" sz="900"/>
                <a:t>经理 </a:t>
              </a:r>
              <a:r>
                <a:rPr lang="en-US" altLang="zh-CN" sz="900"/>
                <a:t>/ XX</a:t>
              </a:r>
              <a:r>
                <a:rPr lang="zh-CN" altLang="en-US" sz="900"/>
                <a:t>专员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233969" y="3619496"/>
            <a:ext cx="1988921" cy="258380"/>
            <a:chOff x="5645152" y="4827487"/>
            <a:chExt cx="2652713" cy="344613"/>
          </a:xfrm>
        </p:grpSpPr>
        <p:sp>
          <p:nvSpPr>
            <p:cNvPr id="69" name="Freeform 36"/>
            <p:cNvSpPr/>
            <p:nvPr/>
          </p:nvSpPr>
          <p:spPr bwMode="auto">
            <a:xfrm>
              <a:off x="5657852" y="4851299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1648 w 1663"/>
                <a:gd name="T3" fmla="*/ 0 h 192"/>
                <a:gd name="T4" fmla="*/ 1563 w 1663"/>
                <a:gd name="T5" fmla="*/ 176 h 192"/>
                <a:gd name="T6" fmla="*/ 8 w 1663"/>
                <a:gd name="T7" fmla="*/ 176 h 192"/>
                <a:gd name="T8" fmla="*/ 0 w 1663"/>
                <a:gd name="T9" fmla="*/ 192 h 192"/>
                <a:gd name="T10" fmla="*/ 1570 w 1663"/>
                <a:gd name="T11" fmla="*/ 192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1648" y="0"/>
                  </a:lnTo>
                  <a:lnTo>
                    <a:pt x="1563" y="176"/>
                  </a:lnTo>
                  <a:lnTo>
                    <a:pt x="8" y="176"/>
                  </a:lnTo>
                  <a:lnTo>
                    <a:pt x="0" y="192"/>
                  </a:lnTo>
                  <a:lnTo>
                    <a:pt x="1570" y="192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B94F25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37"/>
            <p:cNvSpPr/>
            <p:nvPr/>
          </p:nvSpPr>
          <p:spPr bwMode="auto">
            <a:xfrm>
              <a:off x="5657852" y="4851299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1648 w 1663"/>
                <a:gd name="T3" fmla="*/ 0 h 192"/>
                <a:gd name="T4" fmla="*/ 1563 w 1663"/>
                <a:gd name="T5" fmla="*/ 176 h 192"/>
                <a:gd name="T6" fmla="*/ 8 w 1663"/>
                <a:gd name="T7" fmla="*/ 176 h 192"/>
                <a:gd name="T8" fmla="*/ 0 w 1663"/>
                <a:gd name="T9" fmla="*/ 192 h 192"/>
                <a:gd name="T10" fmla="*/ 1570 w 1663"/>
                <a:gd name="T11" fmla="*/ 192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1648" y="0"/>
                  </a:lnTo>
                  <a:lnTo>
                    <a:pt x="1563" y="176"/>
                  </a:lnTo>
                  <a:lnTo>
                    <a:pt x="8" y="176"/>
                  </a:lnTo>
                  <a:lnTo>
                    <a:pt x="0" y="192"/>
                  </a:lnTo>
                  <a:lnTo>
                    <a:pt x="1570" y="192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118"/>
            <p:cNvSpPr/>
            <p:nvPr/>
          </p:nvSpPr>
          <p:spPr bwMode="auto">
            <a:xfrm>
              <a:off x="5645152" y="4827487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93 w 1663"/>
                <a:gd name="T3" fmla="*/ 0 h 191"/>
                <a:gd name="T4" fmla="*/ 0 w 1663"/>
                <a:gd name="T5" fmla="*/ 191 h 191"/>
                <a:gd name="T6" fmla="*/ 16 w 1663"/>
                <a:gd name="T7" fmla="*/ 191 h 191"/>
                <a:gd name="T8" fmla="*/ 101 w 1663"/>
                <a:gd name="T9" fmla="*/ 15 h 191"/>
                <a:gd name="T10" fmla="*/ 1656 w 1663"/>
                <a:gd name="T11" fmla="*/ 15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93" y="0"/>
                  </a:lnTo>
                  <a:lnTo>
                    <a:pt x="0" y="191"/>
                  </a:lnTo>
                  <a:lnTo>
                    <a:pt x="16" y="191"/>
                  </a:lnTo>
                  <a:lnTo>
                    <a:pt x="101" y="15"/>
                  </a:lnTo>
                  <a:lnTo>
                    <a:pt x="1656" y="15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119"/>
            <p:cNvSpPr/>
            <p:nvPr/>
          </p:nvSpPr>
          <p:spPr bwMode="auto">
            <a:xfrm>
              <a:off x="5645152" y="4827487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93 w 1663"/>
                <a:gd name="T3" fmla="*/ 0 h 191"/>
                <a:gd name="T4" fmla="*/ 0 w 1663"/>
                <a:gd name="T5" fmla="*/ 191 h 191"/>
                <a:gd name="T6" fmla="*/ 16 w 1663"/>
                <a:gd name="T7" fmla="*/ 191 h 191"/>
                <a:gd name="T8" fmla="*/ 101 w 1663"/>
                <a:gd name="T9" fmla="*/ 15 h 191"/>
                <a:gd name="T10" fmla="*/ 1656 w 1663"/>
                <a:gd name="T11" fmla="*/ 15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93" y="0"/>
                  </a:lnTo>
                  <a:lnTo>
                    <a:pt x="0" y="191"/>
                  </a:lnTo>
                  <a:lnTo>
                    <a:pt x="16" y="191"/>
                  </a:lnTo>
                  <a:lnTo>
                    <a:pt x="101" y="15"/>
                  </a:lnTo>
                  <a:lnTo>
                    <a:pt x="1656" y="15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120"/>
            <p:cNvSpPr/>
            <p:nvPr/>
          </p:nvSpPr>
          <p:spPr bwMode="auto">
            <a:xfrm>
              <a:off x="5670552" y="4851299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  <a:close/>
                </a:path>
              </a:pathLst>
            </a:custGeom>
            <a:solidFill>
              <a:srgbClr val="957B55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121"/>
            <p:cNvSpPr/>
            <p:nvPr/>
          </p:nvSpPr>
          <p:spPr bwMode="auto">
            <a:xfrm>
              <a:off x="5670552" y="4851299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7" name="文本框 266"/>
            <p:cNvSpPr txBox="1"/>
            <p:nvPr/>
          </p:nvSpPr>
          <p:spPr>
            <a:xfrm>
              <a:off x="6279266" y="4864229"/>
              <a:ext cx="1416237" cy="307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900"/>
                <a:t>XX</a:t>
              </a:r>
              <a:r>
                <a:rPr lang="zh-CN" altLang="en-US" sz="900"/>
                <a:t>经理 </a:t>
              </a:r>
              <a:r>
                <a:rPr lang="en-US" altLang="zh-CN" sz="900"/>
                <a:t>/ XX</a:t>
              </a:r>
              <a:r>
                <a:rPr lang="zh-CN" altLang="en-US" sz="900"/>
                <a:t>专员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112562" y="3898022"/>
            <a:ext cx="1988921" cy="257866"/>
            <a:chOff x="5483227" y="5198962"/>
            <a:chExt cx="2652713" cy="343927"/>
          </a:xfrm>
        </p:grpSpPr>
        <p:sp>
          <p:nvSpPr>
            <p:cNvPr id="71" name="Freeform 38"/>
            <p:cNvSpPr/>
            <p:nvPr/>
          </p:nvSpPr>
          <p:spPr bwMode="auto">
            <a:xfrm>
              <a:off x="5494340" y="5222774"/>
              <a:ext cx="2641600" cy="304800"/>
            </a:xfrm>
            <a:custGeom>
              <a:avLst/>
              <a:gdLst>
                <a:gd name="T0" fmla="*/ 1664 w 1664"/>
                <a:gd name="T1" fmla="*/ 0 h 192"/>
                <a:gd name="T2" fmla="*/ 1648 w 1664"/>
                <a:gd name="T3" fmla="*/ 0 h 192"/>
                <a:gd name="T4" fmla="*/ 1563 w 1664"/>
                <a:gd name="T5" fmla="*/ 176 h 192"/>
                <a:gd name="T6" fmla="*/ 8 w 1664"/>
                <a:gd name="T7" fmla="*/ 176 h 192"/>
                <a:gd name="T8" fmla="*/ 0 w 1664"/>
                <a:gd name="T9" fmla="*/ 192 h 192"/>
                <a:gd name="T10" fmla="*/ 1571 w 1664"/>
                <a:gd name="T11" fmla="*/ 192 h 192"/>
                <a:gd name="T12" fmla="*/ 1664 w 1664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4" h="192">
                  <a:moveTo>
                    <a:pt x="1664" y="0"/>
                  </a:moveTo>
                  <a:lnTo>
                    <a:pt x="1648" y="0"/>
                  </a:lnTo>
                  <a:lnTo>
                    <a:pt x="1563" y="176"/>
                  </a:lnTo>
                  <a:lnTo>
                    <a:pt x="8" y="176"/>
                  </a:lnTo>
                  <a:lnTo>
                    <a:pt x="0" y="192"/>
                  </a:lnTo>
                  <a:lnTo>
                    <a:pt x="1571" y="192"/>
                  </a:lnTo>
                  <a:lnTo>
                    <a:pt x="1664" y="0"/>
                  </a:lnTo>
                  <a:close/>
                </a:path>
              </a:pathLst>
            </a:custGeom>
            <a:solidFill>
              <a:srgbClr val="957B55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39"/>
            <p:cNvSpPr/>
            <p:nvPr/>
          </p:nvSpPr>
          <p:spPr bwMode="auto">
            <a:xfrm>
              <a:off x="5494340" y="5222774"/>
              <a:ext cx="2641600" cy="304800"/>
            </a:xfrm>
            <a:custGeom>
              <a:avLst/>
              <a:gdLst>
                <a:gd name="T0" fmla="*/ 1664 w 1664"/>
                <a:gd name="T1" fmla="*/ 0 h 192"/>
                <a:gd name="T2" fmla="*/ 1648 w 1664"/>
                <a:gd name="T3" fmla="*/ 0 h 192"/>
                <a:gd name="T4" fmla="*/ 1563 w 1664"/>
                <a:gd name="T5" fmla="*/ 176 h 192"/>
                <a:gd name="T6" fmla="*/ 8 w 1664"/>
                <a:gd name="T7" fmla="*/ 176 h 192"/>
                <a:gd name="T8" fmla="*/ 0 w 1664"/>
                <a:gd name="T9" fmla="*/ 192 h 192"/>
                <a:gd name="T10" fmla="*/ 1571 w 1664"/>
                <a:gd name="T11" fmla="*/ 192 h 192"/>
                <a:gd name="T12" fmla="*/ 1664 w 1664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4" h="192">
                  <a:moveTo>
                    <a:pt x="1664" y="0"/>
                  </a:moveTo>
                  <a:lnTo>
                    <a:pt x="1648" y="0"/>
                  </a:lnTo>
                  <a:lnTo>
                    <a:pt x="1563" y="176"/>
                  </a:lnTo>
                  <a:lnTo>
                    <a:pt x="8" y="176"/>
                  </a:lnTo>
                  <a:lnTo>
                    <a:pt x="0" y="192"/>
                  </a:lnTo>
                  <a:lnTo>
                    <a:pt x="1571" y="192"/>
                  </a:lnTo>
                  <a:lnTo>
                    <a:pt x="166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122"/>
            <p:cNvSpPr/>
            <p:nvPr/>
          </p:nvSpPr>
          <p:spPr bwMode="auto">
            <a:xfrm>
              <a:off x="5483227" y="5198962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92 w 1663"/>
                <a:gd name="T3" fmla="*/ 0 h 191"/>
                <a:gd name="T4" fmla="*/ 0 w 1663"/>
                <a:gd name="T5" fmla="*/ 191 h 191"/>
                <a:gd name="T6" fmla="*/ 15 w 1663"/>
                <a:gd name="T7" fmla="*/ 191 h 191"/>
                <a:gd name="T8" fmla="*/ 100 w 1663"/>
                <a:gd name="T9" fmla="*/ 15 h 191"/>
                <a:gd name="T10" fmla="*/ 1655 w 1663"/>
                <a:gd name="T11" fmla="*/ 15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92" y="0"/>
                  </a:lnTo>
                  <a:lnTo>
                    <a:pt x="0" y="191"/>
                  </a:lnTo>
                  <a:lnTo>
                    <a:pt x="15" y="191"/>
                  </a:lnTo>
                  <a:lnTo>
                    <a:pt x="100" y="15"/>
                  </a:lnTo>
                  <a:lnTo>
                    <a:pt x="1655" y="15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123"/>
            <p:cNvSpPr/>
            <p:nvPr/>
          </p:nvSpPr>
          <p:spPr bwMode="auto">
            <a:xfrm>
              <a:off x="5483227" y="5198962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92 w 1663"/>
                <a:gd name="T3" fmla="*/ 0 h 191"/>
                <a:gd name="T4" fmla="*/ 0 w 1663"/>
                <a:gd name="T5" fmla="*/ 191 h 191"/>
                <a:gd name="T6" fmla="*/ 15 w 1663"/>
                <a:gd name="T7" fmla="*/ 191 h 191"/>
                <a:gd name="T8" fmla="*/ 100 w 1663"/>
                <a:gd name="T9" fmla="*/ 15 h 191"/>
                <a:gd name="T10" fmla="*/ 1655 w 1663"/>
                <a:gd name="T11" fmla="*/ 15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92" y="0"/>
                  </a:lnTo>
                  <a:lnTo>
                    <a:pt x="0" y="191"/>
                  </a:lnTo>
                  <a:lnTo>
                    <a:pt x="15" y="191"/>
                  </a:lnTo>
                  <a:lnTo>
                    <a:pt x="100" y="15"/>
                  </a:lnTo>
                  <a:lnTo>
                    <a:pt x="1655" y="15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124"/>
            <p:cNvSpPr/>
            <p:nvPr/>
          </p:nvSpPr>
          <p:spPr bwMode="auto">
            <a:xfrm>
              <a:off x="5507041" y="5222768"/>
              <a:ext cx="2603501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  <a:close/>
                </a:path>
              </a:pathLst>
            </a:custGeom>
            <a:solidFill>
              <a:srgbClr val="957B55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125"/>
            <p:cNvSpPr/>
            <p:nvPr/>
          </p:nvSpPr>
          <p:spPr bwMode="auto">
            <a:xfrm>
              <a:off x="5507040" y="5222774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8" name="文本框 267"/>
            <p:cNvSpPr txBox="1"/>
            <p:nvPr/>
          </p:nvSpPr>
          <p:spPr>
            <a:xfrm>
              <a:off x="6095114" y="5235018"/>
              <a:ext cx="1416237" cy="307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900"/>
                <a:t>XX</a:t>
              </a:r>
              <a:r>
                <a:rPr lang="zh-CN" altLang="en-US" sz="900"/>
                <a:t>经理 </a:t>
              </a:r>
              <a:r>
                <a:rPr lang="en-US" altLang="zh-CN" sz="900"/>
                <a:t>/ XX</a:t>
              </a:r>
              <a:r>
                <a:rPr lang="zh-CN" altLang="en-US" sz="900"/>
                <a:t>专员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701100" y="2106680"/>
            <a:ext cx="1039095" cy="357077"/>
            <a:chOff x="2266952" y="2809774"/>
            <a:chExt cx="1385888" cy="476250"/>
          </a:xfrm>
        </p:grpSpPr>
        <p:sp>
          <p:nvSpPr>
            <p:cNvPr id="38" name="Freeform 5"/>
            <p:cNvSpPr/>
            <p:nvPr/>
          </p:nvSpPr>
          <p:spPr bwMode="auto">
            <a:xfrm>
              <a:off x="2278065" y="2835174"/>
              <a:ext cx="1374775" cy="450850"/>
            </a:xfrm>
            <a:custGeom>
              <a:avLst/>
              <a:gdLst>
                <a:gd name="T0" fmla="*/ 728 w 866"/>
                <a:gd name="T1" fmla="*/ 284 h 284"/>
                <a:gd name="T2" fmla="*/ 0 w 866"/>
                <a:gd name="T3" fmla="*/ 284 h 284"/>
                <a:gd name="T4" fmla="*/ 137 w 866"/>
                <a:gd name="T5" fmla="*/ 0 h 284"/>
                <a:gd name="T6" fmla="*/ 866 w 866"/>
                <a:gd name="T7" fmla="*/ 0 h 284"/>
                <a:gd name="T8" fmla="*/ 728 w 866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5" h="284">
                  <a:moveTo>
                    <a:pt x="728" y="284"/>
                  </a:moveTo>
                  <a:lnTo>
                    <a:pt x="0" y="284"/>
                  </a:lnTo>
                  <a:lnTo>
                    <a:pt x="137" y="0"/>
                  </a:lnTo>
                  <a:lnTo>
                    <a:pt x="866" y="0"/>
                  </a:lnTo>
                  <a:lnTo>
                    <a:pt x="728" y="28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0"/>
            <p:cNvSpPr/>
            <p:nvPr/>
          </p:nvSpPr>
          <p:spPr bwMode="auto">
            <a:xfrm>
              <a:off x="2266952" y="2809774"/>
              <a:ext cx="1374775" cy="450850"/>
            </a:xfrm>
            <a:custGeom>
              <a:avLst/>
              <a:gdLst>
                <a:gd name="T0" fmla="*/ 729 w 866"/>
                <a:gd name="T1" fmla="*/ 284 h 284"/>
                <a:gd name="T2" fmla="*/ 0 w 866"/>
                <a:gd name="T3" fmla="*/ 284 h 284"/>
                <a:gd name="T4" fmla="*/ 137 w 866"/>
                <a:gd name="T5" fmla="*/ 0 h 284"/>
                <a:gd name="T6" fmla="*/ 866 w 866"/>
                <a:gd name="T7" fmla="*/ 0 h 284"/>
                <a:gd name="T8" fmla="*/ 729 w 866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5" h="284">
                  <a:moveTo>
                    <a:pt x="729" y="284"/>
                  </a:moveTo>
                  <a:lnTo>
                    <a:pt x="0" y="284"/>
                  </a:lnTo>
                  <a:lnTo>
                    <a:pt x="137" y="0"/>
                  </a:lnTo>
                  <a:lnTo>
                    <a:pt x="866" y="0"/>
                  </a:lnTo>
                  <a:lnTo>
                    <a:pt x="729" y="284"/>
                  </a:lnTo>
                  <a:close/>
                </a:path>
              </a:pathLst>
            </a:custGeom>
            <a:solidFill>
              <a:srgbClr val="725F42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9" name="文本框 268"/>
            <p:cNvSpPr txBox="1"/>
            <p:nvPr/>
          </p:nvSpPr>
          <p:spPr>
            <a:xfrm>
              <a:off x="2408473" y="2854623"/>
              <a:ext cx="1108449" cy="431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5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</a:t>
              </a:r>
              <a:r>
                <a:rPr lang="zh-CN" altLang="en-US" sz="15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</a:t>
              </a:r>
            </a:p>
          </p:txBody>
        </p:sp>
      </p:grpSp>
      <p:sp>
        <p:nvSpPr>
          <p:cNvPr id="160" name="Text Box 4"/>
          <p:cNvSpPr txBox="1">
            <a:spLocks noChangeArrowheads="1"/>
          </p:cNvSpPr>
          <p:nvPr/>
        </p:nvSpPr>
        <p:spPr bwMode="auto">
          <a:xfrm>
            <a:off x="3692641" y="95442"/>
            <a:ext cx="1723549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企业组织框架</a:t>
            </a:r>
            <a:endParaRPr lang="zh-CN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1" name="Text Box 5"/>
          <p:cNvSpPr txBox="1">
            <a:spLocks noChangeArrowheads="1"/>
          </p:cNvSpPr>
          <p:nvPr/>
        </p:nvSpPr>
        <p:spPr bwMode="auto">
          <a:xfrm>
            <a:off x="3359902" y="412069"/>
            <a:ext cx="2379663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162" name="Line 6"/>
          <p:cNvSpPr>
            <a:spLocks noChangeShapeType="1"/>
          </p:cNvSpPr>
          <p:nvPr/>
        </p:nvSpPr>
        <p:spPr bwMode="auto">
          <a:xfrm>
            <a:off x="-21473" y="294594"/>
            <a:ext cx="3671734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3" name="Line 7"/>
          <p:cNvSpPr>
            <a:spLocks noChangeShapeType="1"/>
          </p:cNvSpPr>
          <p:nvPr/>
        </p:nvSpPr>
        <p:spPr bwMode="auto">
          <a:xfrm>
            <a:off x="5425808" y="294594"/>
            <a:ext cx="3696719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9" name="文本框 168"/>
          <p:cNvSpPr txBox="1"/>
          <p:nvPr/>
        </p:nvSpPr>
        <p:spPr>
          <a:xfrm>
            <a:off x="8439961" y="5232400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延迟付</a:t>
            </a:r>
          </a:p>
        </p:txBody>
      </p:sp>
    </p:spTree>
    <p:extLst>
      <p:ext uri="{BB962C8B-B14F-4D97-AF65-F5344CB8AC3E}">
        <p14:creationId xmlns:p14="http://schemas.microsoft.com/office/powerpoint/2010/main" val="2096972797"/>
      </p:ext>
    </p:extLst>
  </p:cSld>
  <p:clrMapOvr>
    <a:masterClrMapping/>
  </p:clrMapOvr>
  <p:transition spd="slow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34900"/>
                            </p:stCondLst>
                            <p:childTnLst>
                              <p:par>
                                <p:cTn id="1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2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2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2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" grpId="0"/>
      <p:bldP spid="16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11" y="2422932"/>
            <a:ext cx="9141178" cy="271898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79" rIns="68559" bIns="34279"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1065955" y="1415124"/>
            <a:ext cx="1599706" cy="159970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859032" y="1415124"/>
            <a:ext cx="1599706" cy="159970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642795" y="1415124"/>
            <a:ext cx="1599706" cy="1599705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435872" y="1415124"/>
            <a:ext cx="1599706" cy="1599705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56642" y="1265701"/>
            <a:ext cx="1599706" cy="70316"/>
          </a:xfrm>
          <a:prstGeom prst="rect">
            <a:avLst/>
          </a:prstGeom>
          <a:solidFill>
            <a:srgbClr val="957B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849719" y="1265701"/>
            <a:ext cx="1599706" cy="70316"/>
          </a:xfrm>
          <a:prstGeom prst="rect">
            <a:avLst/>
          </a:prstGeom>
          <a:solidFill>
            <a:srgbClr val="957B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642795" y="1274490"/>
            <a:ext cx="1599706" cy="70316"/>
          </a:xfrm>
          <a:prstGeom prst="rect">
            <a:avLst/>
          </a:prstGeom>
          <a:solidFill>
            <a:srgbClr val="957B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435872" y="1265700"/>
            <a:ext cx="1599706" cy="70316"/>
          </a:xfrm>
          <a:prstGeom prst="rect">
            <a:avLst/>
          </a:prstGeom>
          <a:solidFill>
            <a:srgbClr val="957B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354966" y="3093935"/>
            <a:ext cx="1003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运营总监 </a:t>
            </a:r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148043" y="3093935"/>
            <a:ext cx="1003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技术总监 </a:t>
            </a:r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941119" y="3093935"/>
            <a:ext cx="1003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市场总监 </a:t>
            </a:r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734196" y="3073361"/>
            <a:ext cx="1003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客服经理 </a:t>
            </a:r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</a:p>
        </p:txBody>
      </p:sp>
      <p:sp>
        <p:nvSpPr>
          <p:cNvPr id="18" name="矩形 17"/>
          <p:cNvSpPr/>
          <p:nvPr/>
        </p:nvSpPr>
        <p:spPr>
          <a:xfrm>
            <a:off x="1120079" y="3636820"/>
            <a:ext cx="1472833" cy="275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</a:p>
        </p:txBody>
      </p:sp>
      <p:sp>
        <p:nvSpPr>
          <p:cNvPr id="19" name="矩形 18"/>
          <p:cNvSpPr/>
          <p:nvPr/>
        </p:nvSpPr>
        <p:spPr>
          <a:xfrm>
            <a:off x="2755467" y="3636820"/>
            <a:ext cx="1703271" cy="275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</a:p>
        </p:txBody>
      </p:sp>
      <p:sp>
        <p:nvSpPr>
          <p:cNvPr id="20" name="矩形 19"/>
          <p:cNvSpPr/>
          <p:nvPr/>
        </p:nvSpPr>
        <p:spPr>
          <a:xfrm>
            <a:off x="4621292" y="3636820"/>
            <a:ext cx="1703271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</a:p>
          <a:p>
            <a:pPr>
              <a:lnSpc>
                <a:spcPct val="150000"/>
              </a:lnSpc>
            </a:pP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384090" y="3633472"/>
            <a:ext cx="1703271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</a:p>
          <a:p>
            <a:pPr>
              <a:lnSpc>
                <a:spcPct val="150000"/>
              </a:lnSpc>
            </a:pP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3714907" y="179054"/>
            <a:ext cx="1723549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企业团队成员</a:t>
            </a:r>
            <a:endParaRPr lang="zh-CN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382168" y="495681"/>
            <a:ext cx="2379663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24" name="Line 6"/>
          <p:cNvSpPr>
            <a:spLocks noChangeShapeType="1"/>
          </p:cNvSpPr>
          <p:nvPr/>
        </p:nvSpPr>
        <p:spPr bwMode="auto">
          <a:xfrm>
            <a:off x="793" y="378206"/>
            <a:ext cx="3671734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>
            <a:off x="5448074" y="378206"/>
            <a:ext cx="3696719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8439961" y="5232400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延迟付</a:t>
            </a:r>
          </a:p>
        </p:txBody>
      </p:sp>
    </p:spTree>
    <p:extLst>
      <p:ext uri="{BB962C8B-B14F-4D97-AF65-F5344CB8AC3E}">
        <p14:creationId xmlns:p14="http://schemas.microsoft.com/office/powerpoint/2010/main" val="2272660145"/>
      </p:ext>
    </p:extLst>
  </p:cSld>
  <p:clrMapOvr>
    <a:masterClrMapping/>
  </p:clrMapOvr>
  <p:transition spd="slow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/>
          <p:cNvGrpSpPr/>
          <p:nvPr/>
        </p:nvGrpSpPr>
        <p:grpSpPr>
          <a:xfrm>
            <a:off x="4667036" y="1238843"/>
            <a:ext cx="1629629" cy="1629630"/>
            <a:chOff x="6222754" y="1652301"/>
            <a:chExt cx="2173510" cy="2173511"/>
          </a:xfrm>
        </p:grpSpPr>
        <p:sp>
          <p:nvSpPr>
            <p:cNvPr id="4" name="椭圆 3"/>
            <p:cNvSpPr/>
            <p:nvPr/>
          </p:nvSpPr>
          <p:spPr>
            <a:xfrm>
              <a:off x="6222754" y="1652301"/>
              <a:ext cx="2173510" cy="2173511"/>
            </a:xfrm>
            <a:prstGeom prst="ellipse">
              <a:avLst/>
            </a:prstGeom>
            <a:solidFill>
              <a:srgbClr val="725F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" name="Group 24"/>
            <p:cNvGrpSpPr>
              <a:grpSpLocks noChangeAspect="1"/>
            </p:cNvGrpSpPr>
            <p:nvPr/>
          </p:nvGrpSpPr>
          <p:grpSpPr>
            <a:xfrm>
              <a:off x="6347912" y="1773311"/>
              <a:ext cx="1947806" cy="1947807"/>
              <a:chOff x="3337" y="1657"/>
              <a:chExt cx="1006" cy="1006"/>
            </a:xfrm>
          </p:grpSpPr>
          <p:sp>
            <p:nvSpPr>
              <p:cNvPr id="41" name="AutoShape 23"/>
              <p:cNvSpPr>
                <a:spLocks noChangeAspect="1" noChangeArrowheads="1" noTextEdit="1"/>
              </p:cNvSpPr>
              <p:nvPr/>
            </p:nvSpPr>
            <p:spPr bwMode="auto">
              <a:xfrm>
                <a:off x="3337" y="1657"/>
                <a:ext cx="1006" cy="10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Oval 25"/>
              <p:cNvSpPr>
                <a:spLocks noChangeArrowheads="1"/>
              </p:cNvSpPr>
              <p:nvPr/>
            </p:nvSpPr>
            <p:spPr bwMode="auto">
              <a:xfrm>
                <a:off x="3337" y="1657"/>
                <a:ext cx="1006" cy="1006"/>
              </a:xfrm>
              <a:prstGeom prst="ellipse">
                <a:avLst/>
              </a:pr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26"/>
              <p:cNvSpPr>
                <a:spLocks noEditPoints="1"/>
              </p:cNvSpPr>
              <p:nvPr/>
            </p:nvSpPr>
            <p:spPr bwMode="auto">
              <a:xfrm>
                <a:off x="3675" y="1876"/>
                <a:ext cx="328" cy="95"/>
              </a:xfrm>
              <a:custGeom>
                <a:avLst/>
                <a:gdLst>
                  <a:gd name="T0" fmla="*/ 69 w 138"/>
                  <a:gd name="T1" fmla="*/ 40 h 40"/>
                  <a:gd name="T2" fmla="*/ 138 w 138"/>
                  <a:gd name="T3" fmla="*/ 22 h 40"/>
                  <a:gd name="T4" fmla="*/ 138 w 138"/>
                  <a:gd name="T5" fmla="*/ 20 h 40"/>
                  <a:gd name="T6" fmla="*/ 69 w 138"/>
                  <a:gd name="T7" fmla="*/ 0 h 40"/>
                  <a:gd name="T8" fmla="*/ 0 w 138"/>
                  <a:gd name="T9" fmla="*/ 20 h 40"/>
                  <a:gd name="T10" fmla="*/ 1 w 138"/>
                  <a:gd name="T11" fmla="*/ 22 h 40"/>
                  <a:gd name="T12" fmla="*/ 69 w 138"/>
                  <a:gd name="T13" fmla="*/ 40 h 40"/>
                  <a:gd name="T14" fmla="*/ 12 w 138"/>
                  <a:gd name="T15" fmla="*/ 17 h 40"/>
                  <a:gd name="T16" fmla="*/ 26 w 138"/>
                  <a:gd name="T17" fmla="*/ 13 h 40"/>
                  <a:gd name="T18" fmla="*/ 69 w 138"/>
                  <a:gd name="T19" fmla="*/ 8 h 40"/>
                  <a:gd name="T20" fmla="*/ 113 w 138"/>
                  <a:gd name="T21" fmla="*/ 13 h 40"/>
                  <a:gd name="T22" fmla="*/ 126 w 138"/>
                  <a:gd name="T23" fmla="*/ 17 h 40"/>
                  <a:gd name="T24" fmla="*/ 130 w 138"/>
                  <a:gd name="T25" fmla="*/ 20 h 40"/>
                  <a:gd name="T26" fmla="*/ 126 w 138"/>
                  <a:gd name="T27" fmla="*/ 23 h 40"/>
                  <a:gd name="T28" fmla="*/ 113 w 138"/>
                  <a:gd name="T29" fmla="*/ 28 h 40"/>
                  <a:gd name="T30" fmla="*/ 69 w 138"/>
                  <a:gd name="T31" fmla="*/ 32 h 40"/>
                  <a:gd name="T32" fmla="*/ 26 w 138"/>
                  <a:gd name="T33" fmla="*/ 28 h 40"/>
                  <a:gd name="T34" fmla="*/ 12 w 138"/>
                  <a:gd name="T35" fmla="*/ 23 h 40"/>
                  <a:gd name="T36" fmla="*/ 8 w 138"/>
                  <a:gd name="T37" fmla="*/ 20 h 40"/>
                  <a:gd name="T38" fmla="*/ 12 w 138"/>
                  <a:gd name="T39" fmla="*/ 1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8" h="40">
                    <a:moveTo>
                      <a:pt x="69" y="40"/>
                    </a:moveTo>
                    <a:cubicBezTo>
                      <a:pt x="105" y="40"/>
                      <a:pt x="134" y="32"/>
                      <a:pt x="138" y="22"/>
                    </a:cubicBezTo>
                    <a:cubicBezTo>
                      <a:pt x="138" y="21"/>
                      <a:pt x="138" y="21"/>
                      <a:pt x="138" y="20"/>
                    </a:cubicBezTo>
                    <a:cubicBezTo>
                      <a:pt x="138" y="9"/>
                      <a:pt x="107" y="0"/>
                      <a:pt x="69" y="0"/>
                    </a:cubicBezTo>
                    <a:cubicBezTo>
                      <a:pt x="31" y="0"/>
                      <a:pt x="0" y="9"/>
                      <a:pt x="0" y="20"/>
                    </a:cubicBezTo>
                    <a:cubicBezTo>
                      <a:pt x="0" y="21"/>
                      <a:pt x="0" y="21"/>
                      <a:pt x="1" y="22"/>
                    </a:cubicBezTo>
                    <a:cubicBezTo>
                      <a:pt x="4" y="32"/>
                      <a:pt x="33" y="40"/>
                      <a:pt x="69" y="40"/>
                    </a:cubicBezTo>
                    <a:close/>
                    <a:moveTo>
                      <a:pt x="12" y="17"/>
                    </a:moveTo>
                    <a:cubicBezTo>
                      <a:pt x="15" y="16"/>
                      <a:pt x="20" y="14"/>
                      <a:pt x="26" y="13"/>
                    </a:cubicBezTo>
                    <a:cubicBezTo>
                      <a:pt x="38" y="9"/>
                      <a:pt x="53" y="8"/>
                      <a:pt x="69" y="8"/>
                    </a:cubicBezTo>
                    <a:cubicBezTo>
                      <a:pt x="85" y="8"/>
                      <a:pt x="101" y="9"/>
                      <a:pt x="113" y="13"/>
                    </a:cubicBezTo>
                    <a:cubicBezTo>
                      <a:pt x="118" y="14"/>
                      <a:pt x="123" y="16"/>
                      <a:pt x="126" y="17"/>
                    </a:cubicBezTo>
                    <a:cubicBezTo>
                      <a:pt x="128" y="19"/>
                      <a:pt x="130" y="19"/>
                      <a:pt x="130" y="20"/>
                    </a:cubicBezTo>
                    <a:cubicBezTo>
                      <a:pt x="130" y="21"/>
                      <a:pt x="128" y="22"/>
                      <a:pt x="126" y="23"/>
                    </a:cubicBezTo>
                    <a:cubicBezTo>
                      <a:pt x="123" y="25"/>
                      <a:pt x="118" y="26"/>
                      <a:pt x="113" y="28"/>
                    </a:cubicBezTo>
                    <a:cubicBezTo>
                      <a:pt x="101" y="31"/>
                      <a:pt x="85" y="32"/>
                      <a:pt x="69" y="32"/>
                    </a:cubicBezTo>
                    <a:cubicBezTo>
                      <a:pt x="53" y="32"/>
                      <a:pt x="38" y="31"/>
                      <a:pt x="26" y="28"/>
                    </a:cubicBezTo>
                    <a:cubicBezTo>
                      <a:pt x="20" y="26"/>
                      <a:pt x="15" y="25"/>
                      <a:pt x="12" y="23"/>
                    </a:cubicBezTo>
                    <a:cubicBezTo>
                      <a:pt x="10" y="22"/>
                      <a:pt x="9" y="21"/>
                      <a:pt x="8" y="20"/>
                    </a:cubicBezTo>
                    <a:cubicBezTo>
                      <a:pt x="9" y="19"/>
                      <a:pt x="10" y="19"/>
                      <a:pt x="12" y="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27"/>
              <p:cNvSpPr>
                <a:spLocks noEditPoints="1"/>
              </p:cNvSpPr>
              <p:nvPr/>
            </p:nvSpPr>
            <p:spPr bwMode="auto">
              <a:xfrm>
                <a:off x="3539" y="1942"/>
                <a:ext cx="599" cy="502"/>
              </a:xfrm>
              <a:custGeom>
                <a:avLst/>
                <a:gdLst>
                  <a:gd name="T0" fmla="*/ 236 w 252"/>
                  <a:gd name="T1" fmla="*/ 8 h 211"/>
                  <a:gd name="T2" fmla="*/ 220 w 252"/>
                  <a:gd name="T3" fmla="*/ 6 h 211"/>
                  <a:gd name="T4" fmla="*/ 195 w 252"/>
                  <a:gd name="T5" fmla="*/ 0 h 211"/>
                  <a:gd name="T6" fmla="*/ 126 w 252"/>
                  <a:gd name="T7" fmla="*/ 16 h 211"/>
                  <a:gd name="T8" fmla="*/ 57 w 252"/>
                  <a:gd name="T9" fmla="*/ 0 h 211"/>
                  <a:gd name="T10" fmla="*/ 32 w 252"/>
                  <a:gd name="T11" fmla="*/ 6 h 211"/>
                  <a:gd name="T12" fmla="*/ 16 w 252"/>
                  <a:gd name="T13" fmla="*/ 8 h 211"/>
                  <a:gd name="T14" fmla="*/ 1 w 252"/>
                  <a:gd name="T15" fmla="*/ 32 h 211"/>
                  <a:gd name="T16" fmla="*/ 23 w 252"/>
                  <a:gd name="T17" fmla="*/ 53 h 211"/>
                  <a:gd name="T18" fmla="*/ 58 w 252"/>
                  <a:gd name="T19" fmla="*/ 91 h 211"/>
                  <a:gd name="T20" fmla="*/ 46 w 252"/>
                  <a:gd name="T21" fmla="*/ 97 h 211"/>
                  <a:gd name="T22" fmla="*/ 40 w 252"/>
                  <a:gd name="T23" fmla="*/ 95 h 211"/>
                  <a:gd name="T24" fmla="*/ 28 w 252"/>
                  <a:gd name="T25" fmla="*/ 101 h 211"/>
                  <a:gd name="T26" fmla="*/ 42 w 252"/>
                  <a:gd name="T27" fmla="*/ 112 h 211"/>
                  <a:gd name="T28" fmla="*/ 59 w 252"/>
                  <a:gd name="T29" fmla="*/ 109 h 211"/>
                  <a:gd name="T30" fmla="*/ 112 w 252"/>
                  <a:gd name="T31" fmla="*/ 144 h 211"/>
                  <a:gd name="T32" fmla="*/ 96 w 252"/>
                  <a:gd name="T33" fmla="*/ 184 h 211"/>
                  <a:gd name="T34" fmla="*/ 86 w 252"/>
                  <a:gd name="T35" fmla="*/ 194 h 211"/>
                  <a:gd name="T36" fmla="*/ 75 w 252"/>
                  <a:gd name="T37" fmla="*/ 211 h 211"/>
                  <a:gd name="T38" fmla="*/ 177 w 252"/>
                  <a:gd name="T39" fmla="*/ 204 h 211"/>
                  <a:gd name="T40" fmla="*/ 167 w 252"/>
                  <a:gd name="T41" fmla="*/ 194 h 211"/>
                  <a:gd name="T42" fmla="*/ 144 w 252"/>
                  <a:gd name="T43" fmla="*/ 184 h 211"/>
                  <a:gd name="T44" fmla="*/ 182 w 252"/>
                  <a:gd name="T45" fmla="*/ 98 h 211"/>
                  <a:gd name="T46" fmla="*/ 206 w 252"/>
                  <a:gd name="T47" fmla="*/ 111 h 211"/>
                  <a:gd name="T48" fmla="*/ 222 w 252"/>
                  <a:gd name="T49" fmla="*/ 108 h 211"/>
                  <a:gd name="T50" fmla="*/ 222 w 252"/>
                  <a:gd name="T51" fmla="*/ 96 h 211"/>
                  <a:gd name="T52" fmla="*/ 210 w 252"/>
                  <a:gd name="T53" fmla="*/ 98 h 211"/>
                  <a:gd name="T54" fmla="*/ 199 w 252"/>
                  <a:gd name="T55" fmla="*/ 96 h 211"/>
                  <a:gd name="T56" fmla="*/ 205 w 252"/>
                  <a:gd name="T57" fmla="*/ 71 h 211"/>
                  <a:gd name="T58" fmla="*/ 245 w 252"/>
                  <a:gd name="T59" fmla="*/ 42 h 211"/>
                  <a:gd name="T60" fmla="*/ 250 w 252"/>
                  <a:gd name="T61" fmla="*/ 19 h 211"/>
                  <a:gd name="T62" fmla="*/ 29 w 252"/>
                  <a:gd name="T63" fmla="*/ 40 h 211"/>
                  <a:gd name="T64" fmla="*/ 15 w 252"/>
                  <a:gd name="T65" fmla="*/ 25 h 211"/>
                  <a:gd name="T66" fmla="*/ 32 w 252"/>
                  <a:gd name="T67" fmla="*/ 19 h 211"/>
                  <a:gd name="T68" fmla="*/ 49 w 252"/>
                  <a:gd name="T69" fmla="*/ 27 h 211"/>
                  <a:gd name="T70" fmla="*/ 58 w 252"/>
                  <a:gd name="T71" fmla="*/ 36 h 211"/>
                  <a:gd name="T72" fmla="*/ 58 w 252"/>
                  <a:gd name="T73" fmla="*/ 62 h 211"/>
                  <a:gd name="T74" fmla="*/ 223 w 252"/>
                  <a:gd name="T75" fmla="*/ 40 h 211"/>
                  <a:gd name="T76" fmla="*/ 190 w 252"/>
                  <a:gd name="T77" fmla="*/ 66 h 211"/>
                  <a:gd name="T78" fmla="*/ 199 w 252"/>
                  <a:gd name="T79" fmla="*/ 36 h 211"/>
                  <a:gd name="T80" fmla="*/ 204 w 252"/>
                  <a:gd name="T81" fmla="*/ 24 h 211"/>
                  <a:gd name="T82" fmla="*/ 220 w 252"/>
                  <a:gd name="T83" fmla="*/ 19 h 211"/>
                  <a:gd name="T84" fmla="*/ 235 w 252"/>
                  <a:gd name="T85" fmla="*/ 32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51" h="211">
                    <a:moveTo>
                      <a:pt x="250" y="19"/>
                    </a:moveTo>
                    <a:cubicBezTo>
                      <a:pt x="248" y="16"/>
                      <a:pt x="245" y="11"/>
                      <a:pt x="236" y="8"/>
                    </a:cubicBezTo>
                    <a:cubicBezTo>
                      <a:pt x="231" y="6"/>
                      <a:pt x="226" y="6"/>
                      <a:pt x="220" y="6"/>
                    </a:cubicBezTo>
                    <a:cubicBezTo>
                      <a:pt x="220" y="6"/>
                      <a:pt x="220" y="6"/>
                      <a:pt x="220" y="6"/>
                    </a:cubicBezTo>
                    <a:cubicBezTo>
                      <a:pt x="209" y="6"/>
                      <a:pt x="200" y="8"/>
                      <a:pt x="195" y="13"/>
                    </a:cubicBezTo>
                    <a:cubicBezTo>
                      <a:pt x="195" y="8"/>
                      <a:pt x="195" y="3"/>
                      <a:pt x="195" y="0"/>
                    </a:cubicBezTo>
                    <a:cubicBezTo>
                      <a:pt x="191" y="4"/>
                      <a:pt x="184" y="8"/>
                      <a:pt x="173" y="11"/>
                    </a:cubicBezTo>
                    <a:cubicBezTo>
                      <a:pt x="160" y="14"/>
                      <a:pt x="144" y="16"/>
                      <a:pt x="126" y="16"/>
                    </a:cubicBezTo>
                    <a:cubicBezTo>
                      <a:pt x="109" y="16"/>
                      <a:pt x="92" y="14"/>
                      <a:pt x="79" y="11"/>
                    </a:cubicBezTo>
                    <a:cubicBezTo>
                      <a:pt x="69" y="8"/>
                      <a:pt x="61" y="4"/>
                      <a:pt x="57" y="0"/>
                    </a:cubicBezTo>
                    <a:cubicBezTo>
                      <a:pt x="57" y="3"/>
                      <a:pt x="57" y="8"/>
                      <a:pt x="57" y="13"/>
                    </a:cubicBezTo>
                    <a:cubicBezTo>
                      <a:pt x="52" y="8"/>
                      <a:pt x="44" y="6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26" y="6"/>
                      <a:pt x="21" y="6"/>
                      <a:pt x="16" y="8"/>
                    </a:cubicBezTo>
                    <a:cubicBezTo>
                      <a:pt x="8" y="11"/>
                      <a:pt x="4" y="16"/>
                      <a:pt x="2" y="20"/>
                    </a:cubicBezTo>
                    <a:cubicBezTo>
                      <a:pt x="0" y="24"/>
                      <a:pt x="0" y="28"/>
                      <a:pt x="1" y="32"/>
                    </a:cubicBezTo>
                    <a:cubicBezTo>
                      <a:pt x="2" y="36"/>
                      <a:pt x="5" y="39"/>
                      <a:pt x="7" y="42"/>
                    </a:cubicBezTo>
                    <a:cubicBezTo>
                      <a:pt x="12" y="47"/>
                      <a:pt x="18" y="50"/>
                      <a:pt x="23" y="53"/>
                    </a:cubicBezTo>
                    <a:cubicBezTo>
                      <a:pt x="33" y="58"/>
                      <a:pt x="41" y="64"/>
                      <a:pt x="48" y="71"/>
                    </a:cubicBezTo>
                    <a:cubicBezTo>
                      <a:pt x="54" y="78"/>
                      <a:pt x="58" y="86"/>
                      <a:pt x="58" y="91"/>
                    </a:cubicBezTo>
                    <a:cubicBezTo>
                      <a:pt x="57" y="92"/>
                      <a:pt x="57" y="94"/>
                      <a:pt x="53" y="96"/>
                    </a:cubicBezTo>
                    <a:cubicBezTo>
                      <a:pt x="52" y="96"/>
                      <a:pt x="50" y="97"/>
                      <a:pt x="46" y="97"/>
                    </a:cubicBezTo>
                    <a:cubicBezTo>
                      <a:pt x="44" y="98"/>
                      <a:pt x="43" y="98"/>
                      <a:pt x="42" y="98"/>
                    </a:cubicBezTo>
                    <a:cubicBezTo>
                      <a:pt x="41" y="97"/>
                      <a:pt x="41" y="96"/>
                      <a:pt x="40" y="95"/>
                    </a:cubicBezTo>
                    <a:cubicBezTo>
                      <a:pt x="37" y="92"/>
                      <a:pt x="32" y="93"/>
                      <a:pt x="30" y="96"/>
                    </a:cubicBezTo>
                    <a:cubicBezTo>
                      <a:pt x="29" y="98"/>
                      <a:pt x="28" y="99"/>
                      <a:pt x="28" y="101"/>
                    </a:cubicBezTo>
                    <a:cubicBezTo>
                      <a:pt x="28" y="104"/>
                      <a:pt x="28" y="106"/>
                      <a:pt x="30" y="108"/>
                    </a:cubicBezTo>
                    <a:cubicBezTo>
                      <a:pt x="32" y="110"/>
                      <a:pt x="36" y="112"/>
                      <a:pt x="42" y="112"/>
                    </a:cubicBezTo>
                    <a:cubicBezTo>
                      <a:pt x="43" y="112"/>
                      <a:pt x="45" y="112"/>
                      <a:pt x="46" y="111"/>
                    </a:cubicBezTo>
                    <a:cubicBezTo>
                      <a:pt x="50" y="111"/>
                      <a:pt x="56" y="110"/>
                      <a:pt x="59" y="109"/>
                    </a:cubicBezTo>
                    <a:cubicBezTo>
                      <a:pt x="65" y="106"/>
                      <a:pt x="69" y="101"/>
                      <a:pt x="70" y="98"/>
                    </a:cubicBezTo>
                    <a:cubicBezTo>
                      <a:pt x="78" y="120"/>
                      <a:pt x="91" y="138"/>
                      <a:pt x="112" y="144"/>
                    </a:cubicBezTo>
                    <a:cubicBezTo>
                      <a:pt x="113" y="147"/>
                      <a:pt x="116" y="174"/>
                      <a:pt x="108" y="184"/>
                    </a:cubicBezTo>
                    <a:cubicBezTo>
                      <a:pt x="96" y="184"/>
                      <a:pt x="96" y="184"/>
                      <a:pt x="96" y="184"/>
                    </a:cubicBezTo>
                    <a:cubicBezTo>
                      <a:pt x="90" y="184"/>
                      <a:pt x="86" y="188"/>
                      <a:pt x="86" y="194"/>
                    </a:cubicBezTo>
                    <a:cubicBezTo>
                      <a:pt x="86" y="194"/>
                      <a:pt x="86" y="194"/>
                      <a:pt x="86" y="194"/>
                    </a:cubicBezTo>
                    <a:cubicBezTo>
                      <a:pt x="80" y="194"/>
                      <a:pt x="75" y="199"/>
                      <a:pt x="75" y="204"/>
                    </a:cubicBezTo>
                    <a:cubicBezTo>
                      <a:pt x="75" y="211"/>
                      <a:pt x="75" y="211"/>
                      <a:pt x="75" y="211"/>
                    </a:cubicBezTo>
                    <a:cubicBezTo>
                      <a:pt x="177" y="211"/>
                      <a:pt x="177" y="211"/>
                      <a:pt x="177" y="211"/>
                    </a:cubicBezTo>
                    <a:cubicBezTo>
                      <a:pt x="177" y="204"/>
                      <a:pt x="177" y="204"/>
                      <a:pt x="177" y="204"/>
                    </a:cubicBezTo>
                    <a:cubicBezTo>
                      <a:pt x="177" y="199"/>
                      <a:pt x="173" y="195"/>
                      <a:pt x="167" y="194"/>
                    </a:cubicBezTo>
                    <a:cubicBezTo>
                      <a:pt x="167" y="194"/>
                      <a:pt x="167" y="194"/>
                      <a:pt x="167" y="194"/>
                    </a:cubicBezTo>
                    <a:cubicBezTo>
                      <a:pt x="167" y="188"/>
                      <a:pt x="162" y="184"/>
                      <a:pt x="157" y="184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6" y="174"/>
                      <a:pt x="140" y="147"/>
                      <a:pt x="140" y="144"/>
                    </a:cubicBezTo>
                    <a:cubicBezTo>
                      <a:pt x="161" y="138"/>
                      <a:pt x="174" y="120"/>
                      <a:pt x="182" y="98"/>
                    </a:cubicBezTo>
                    <a:cubicBezTo>
                      <a:pt x="184" y="101"/>
                      <a:pt x="187" y="106"/>
                      <a:pt x="193" y="109"/>
                    </a:cubicBezTo>
                    <a:cubicBezTo>
                      <a:pt x="196" y="110"/>
                      <a:pt x="203" y="111"/>
                      <a:pt x="206" y="111"/>
                    </a:cubicBezTo>
                    <a:cubicBezTo>
                      <a:pt x="208" y="112"/>
                      <a:pt x="209" y="112"/>
                      <a:pt x="210" y="112"/>
                    </a:cubicBezTo>
                    <a:cubicBezTo>
                      <a:pt x="216" y="112"/>
                      <a:pt x="220" y="110"/>
                      <a:pt x="222" y="108"/>
                    </a:cubicBezTo>
                    <a:cubicBezTo>
                      <a:pt x="224" y="106"/>
                      <a:pt x="225" y="104"/>
                      <a:pt x="224" y="101"/>
                    </a:cubicBezTo>
                    <a:cubicBezTo>
                      <a:pt x="224" y="99"/>
                      <a:pt x="223" y="98"/>
                      <a:pt x="222" y="96"/>
                    </a:cubicBezTo>
                    <a:cubicBezTo>
                      <a:pt x="220" y="93"/>
                      <a:pt x="216" y="92"/>
                      <a:pt x="213" y="95"/>
                    </a:cubicBezTo>
                    <a:cubicBezTo>
                      <a:pt x="212" y="96"/>
                      <a:pt x="211" y="97"/>
                      <a:pt x="210" y="98"/>
                    </a:cubicBezTo>
                    <a:cubicBezTo>
                      <a:pt x="209" y="98"/>
                      <a:pt x="208" y="98"/>
                      <a:pt x="206" y="97"/>
                    </a:cubicBezTo>
                    <a:cubicBezTo>
                      <a:pt x="203" y="97"/>
                      <a:pt x="200" y="96"/>
                      <a:pt x="199" y="96"/>
                    </a:cubicBezTo>
                    <a:cubicBezTo>
                      <a:pt x="196" y="94"/>
                      <a:pt x="195" y="92"/>
                      <a:pt x="195" y="91"/>
                    </a:cubicBezTo>
                    <a:cubicBezTo>
                      <a:pt x="194" y="86"/>
                      <a:pt x="198" y="78"/>
                      <a:pt x="205" y="71"/>
                    </a:cubicBezTo>
                    <a:cubicBezTo>
                      <a:pt x="212" y="64"/>
                      <a:pt x="219" y="58"/>
                      <a:pt x="229" y="53"/>
                    </a:cubicBezTo>
                    <a:cubicBezTo>
                      <a:pt x="234" y="50"/>
                      <a:pt x="240" y="47"/>
                      <a:pt x="245" y="42"/>
                    </a:cubicBezTo>
                    <a:cubicBezTo>
                      <a:pt x="248" y="39"/>
                      <a:pt x="250" y="36"/>
                      <a:pt x="251" y="32"/>
                    </a:cubicBezTo>
                    <a:cubicBezTo>
                      <a:pt x="252" y="28"/>
                      <a:pt x="252" y="24"/>
                      <a:pt x="250" y="19"/>
                    </a:cubicBezTo>
                    <a:close/>
                    <a:moveTo>
                      <a:pt x="58" y="62"/>
                    </a:moveTo>
                    <a:cubicBezTo>
                      <a:pt x="50" y="53"/>
                      <a:pt x="41" y="46"/>
                      <a:pt x="29" y="40"/>
                    </a:cubicBezTo>
                    <a:cubicBezTo>
                      <a:pt x="26" y="38"/>
                      <a:pt x="21" y="35"/>
                      <a:pt x="17" y="32"/>
                    </a:cubicBezTo>
                    <a:cubicBezTo>
                      <a:pt x="14" y="28"/>
                      <a:pt x="15" y="26"/>
                      <a:pt x="15" y="25"/>
                    </a:cubicBezTo>
                    <a:cubicBezTo>
                      <a:pt x="17" y="21"/>
                      <a:pt x="25" y="19"/>
                      <a:pt x="32" y="19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40" y="19"/>
                      <a:pt x="46" y="21"/>
                      <a:pt x="48" y="24"/>
                    </a:cubicBezTo>
                    <a:cubicBezTo>
                      <a:pt x="49" y="25"/>
                      <a:pt x="49" y="27"/>
                      <a:pt x="49" y="27"/>
                    </a:cubicBezTo>
                    <a:cubicBezTo>
                      <a:pt x="48" y="31"/>
                      <a:pt x="50" y="35"/>
                      <a:pt x="53" y="36"/>
                    </a:cubicBezTo>
                    <a:cubicBezTo>
                      <a:pt x="55" y="37"/>
                      <a:pt x="57" y="36"/>
                      <a:pt x="58" y="36"/>
                    </a:cubicBezTo>
                    <a:cubicBezTo>
                      <a:pt x="59" y="45"/>
                      <a:pt x="60" y="56"/>
                      <a:pt x="62" y="67"/>
                    </a:cubicBezTo>
                    <a:cubicBezTo>
                      <a:pt x="61" y="65"/>
                      <a:pt x="59" y="63"/>
                      <a:pt x="58" y="62"/>
                    </a:cubicBezTo>
                    <a:close/>
                    <a:moveTo>
                      <a:pt x="235" y="32"/>
                    </a:moveTo>
                    <a:cubicBezTo>
                      <a:pt x="232" y="35"/>
                      <a:pt x="227" y="38"/>
                      <a:pt x="223" y="40"/>
                    </a:cubicBezTo>
                    <a:cubicBezTo>
                      <a:pt x="211" y="46"/>
                      <a:pt x="203" y="53"/>
                      <a:pt x="194" y="62"/>
                    </a:cubicBezTo>
                    <a:cubicBezTo>
                      <a:pt x="193" y="63"/>
                      <a:pt x="192" y="65"/>
                      <a:pt x="190" y="66"/>
                    </a:cubicBezTo>
                    <a:cubicBezTo>
                      <a:pt x="192" y="56"/>
                      <a:pt x="193" y="45"/>
                      <a:pt x="194" y="36"/>
                    </a:cubicBezTo>
                    <a:cubicBezTo>
                      <a:pt x="196" y="36"/>
                      <a:pt x="197" y="37"/>
                      <a:pt x="199" y="36"/>
                    </a:cubicBezTo>
                    <a:cubicBezTo>
                      <a:pt x="203" y="35"/>
                      <a:pt x="205" y="31"/>
                      <a:pt x="203" y="27"/>
                    </a:cubicBezTo>
                    <a:cubicBezTo>
                      <a:pt x="203" y="27"/>
                      <a:pt x="203" y="25"/>
                      <a:pt x="204" y="24"/>
                    </a:cubicBezTo>
                    <a:cubicBezTo>
                      <a:pt x="206" y="21"/>
                      <a:pt x="212" y="19"/>
                      <a:pt x="220" y="19"/>
                    </a:cubicBezTo>
                    <a:cubicBezTo>
                      <a:pt x="220" y="19"/>
                      <a:pt x="220" y="19"/>
                      <a:pt x="220" y="19"/>
                    </a:cubicBezTo>
                    <a:cubicBezTo>
                      <a:pt x="227" y="19"/>
                      <a:pt x="235" y="21"/>
                      <a:pt x="237" y="25"/>
                    </a:cubicBezTo>
                    <a:cubicBezTo>
                      <a:pt x="238" y="26"/>
                      <a:pt x="239" y="28"/>
                      <a:pt x="235" y="3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2788130" y="1240191"/>
            <a:ext cx="1629629" cy="1629630"/>
            <a:chOff x="3716772" y="1654098"/>
            <a:chExt cx="2173510" cy="2173511"/>
          </a:xfrm>
        </p:grpSpPr>
        <p:sp>
          <p:nvSpPr>
            <p:cNvPr id="5" name="椭圆 4"/>
            <p:cNvSpPr/>
            <p:nvPr/>
          </p:nvSpPr>
          <p:spPr>
            <a:xfrm>
              <a:off x="3716772" y="1654098"/>
              <a:ext cx="2173510" cy="2173511"/>
            </a:xfrm>
            <a:prstGeom prst="ellipse">
              <a:avLst/>
            </a:prstGeom>
            <a:solidFill>
              <a:srgbClr val="957B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" name="Group 30"/>
            <p:cNvGrpSpPr>
              <a:grpSpLocks noChangeAspect="1"/>
            </p:cNvGrpSpPr>
            <p:nvPr/>
          </p:nvGrpSpPr>
          <p:grpSpPr>
            <a:xfrm>
              <a:off x="3826163" y="1773311"/>
              <a:ext cx="1947806" cy="1947807"/>
              <a:chOff x="2126" y="1657"/>
              <a:chExt cx="1006" cy="1006"/>
            </a:xfrm>
          </p:grpSpPr>
          <p:sp>
            <p:nvSpPr>
              <p:cNvPr id="37" name="AutoShape 29"/>
              <p:cNvSpPr>
                <a:spLocks noChangeAspect="1" noChangeArrowheads="1" noTextEdit="1"/>
              </p:cNvSpPr>
              <p:nvPr/>
            </p:nvSpPr>
            <p:spPr bwMode="auto">
              <a:xfrm>
                <a:off x="2126" y="1657"/>
                <a:ext cx="1006" cy="10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Oval 31"/>
              <p:cNvSpPr>
                <a:spLocks noChangeArrowheads="1"/>
              </p:cNvSpPr>
              <p:nvPr/>
            </p:nvSpPr>
            <p:spPr bwMode="auto">
              <a:xfrm>
                <a:off x="2128" y="1657"/>
                <a:ext cx="1006" cy="1006"/>
              </a:xfrm>
              <a:prstGeom prst="ellipse">
                <a:avLst/>
              </a:pr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32"/>
              <p:cNvSpPr>
                <a:spLocks noEditPoints="1"/>
              </p:cNvSpPr>
              <p:nvPr/>
            </p:nvSpPr>
            <p:spPr bwMode="auto">
              <a:xfrm>
                <a:off x="2490" y="1866"/>
                <a:ext cx="285" cy="83"/>
              </a:xfrm>
              <a:custGeom>
                <a:avLst/>
                <a:gdLst>
                  <a:gd name="T0" fmla="*/ 60 w 120"/>
                  <a:gd name="T1" fmla="*/ 35 h 35"/>
                  <a:gd name="T2" fmla="*/ 119 w 120"/>
                  <a:gd name="T3" fmla="*/ 19 h 35"/>
                  <a:gd name="T4" fmla="*/ 120 w 120"/>
                  <a:gd name="T5" fmla="*/ 18 h 35"/>
                  <a:gd name="T6" fmla="*/ 60 w 120"/>
                  <a:gd name="T7" fmla="*/ 0 h 35"/>
                  <a:gd name="T8" fmla="*/ 0 w 120"/>
                  <a:gd name="T9" fmla="*/ 18 h 35"/>
                  <a:gd name="T10" fmla="*/ 1 w 120"/>
                  <a:gd name="T11" fmla="*/ 19 h 35"/>
                  <a:gd name="T12" fmla="*/ 60 w 120"/>
                  <a:gd name="T13" fmla="*/ 35 h 35"/>
                  <a:gd name="T14" fmla="*/ 10 w 120"/>
                  <a:gd name="T15" fmla="*/ 15 h 35"/>
                  <a:gd name="T16" fmla="*/ 22 w 120"/>
                  <a:gd name="T17" fmla="*/ 11 h 35"/>
                  <a:gd name="T18" fmla="*/ 60 w 120"/>
                  <a:gd name="T19" fmla="*/ 7 h 35"/>
                  <a:gd name="T20" fmla="*/ 98 w 120"/>
                  <a:gd name="T21" fmla="*/ 11 h 35"/>
                  <a:gd name="T22" fmla="*/ 109 w 120"/>
                  <a:gd name="T23" fmla="*/ 15 h 35"/>
                  <a:gd name="T24" fmla="*/ 113 w 120"/>
                  <a:gd name="T25" fmla="*/ 18 h 35"/>
                  <a:gd name="T26" fmla="*/ 109 w 120"/>
                  <a:gd name="T27" fmla="*/ 20 h 35"/>
                  <a:gd name="T28" fmla="*/ 98 w 120"/>
                  <a:gd name="T29" fmla="*/ 24 h 35"/>
                  <a:gd name="T30" fmla="*/ 60 w 120"/>
                  <a:gd name="T31" fmla="*/ 28 h 35"/>
                  <a:gd name="T32" fmla="*/ 22 w 120"/>
                  <a:gd name="T33" fmla="*/ 24 h 35"/>
                  <a:gd name="T34" fmla="*/ 10 w 120"/>
                  <a:gd name="T35" fmla="*/ 20 h 35"/>
                  <a:gd name="T36" fmla="*/ 7 w 120"/>
                  <a:gd name="T37" fmla="*/ 18 h 35"/>
                  <a:gd name="T38" fmla="*/ 10 w 120"/>
                  <a:gd name="T39" fmla="*/ 1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0" h="35">
                    <a:moveTo>
                      <a:pt x="60" y="35"/>
                    </a:moveTo>
                    <a:cubicBezTo>
                      <a:pt x="91" y="35"/>
                      <a:pt x="116" y="28"/>
                      <a:pt x="119" y="19"/>
                    </a:cubicBezTo>
                    <a:cubicBezTo>
                      <a:pt x="120" y="19"/>
                      <a:pt x="120" y="18"/>
                      <a:pt x="120" y="18"/>
                    </a:cubicBezTo>
                    <a:cubicBezTo>
                      <a:pt x="120" y="8"/>
                      <a:pt x="93" y="0"/>
                      <a:pt x="60" y="0"/>
                    </a:cubicBezTo>
                    <a:cubicBezTo>
                      <a:pt x="27" y="0"/>
                      <a:pt x="0" y="8"/>
                      <a:pt x="0" y="18"/>
                    </a:cubicBezTo>
                    <a:cubicBezTo>
                      <a:pt x="0" y="18"/>
                      <a:pt x="0" y="19"/>
                      <a:pt x="1" y="19"/>
                    </a:cubicBezTo>
                    <a:cubicBezTo>
                      <a:pt x="4" y="28"/>
                      <a:pt x="29" y="35"/>
                      <a:pt x="60" y="35"/>
                    </a:cubicBezTo>
                    <a:close/>
                    <a:moveTo>
                      <a:pt x="10" y="15"/>
                    </a:moveTo>
                    <a:cubicBezTo>
                      <a:pt x="13" y="14"/>
                      <a:pt x="17" y="12"/>
                      <a:pt x="22" y="11"/>
                    </a:cubicBezTo>
                    <a:cubicBezTo>
                      <a:pt x="33" y="9"/>
                      <a:pt x="46" y="7"/>
                      <a:pt x="60" y="7"/>
                    </a:cubicBezTo>
                    <a:cubicBezTo>
                      <a:pt x="74" y="7"/>
                      <a:pt x="87" y="9"/>
                      <a:pt x="98" y="11"/>
                    </a:cubicBezTo>
                    <a:cubicBezTo>
                      <a:pt x="102" y="12"/>
                      <a:pt x="106" y="14"/>
                      <a:pt x="109" y="15"/>
                    </a:cubicBezTo>
                    <a:cubicBezTo>
                      <a:pt x="111" y="16"/>
                      <a:pt x="112" y="17"/>
                      <a:pt x="113" y="18"/>
                    </a:cubicBezTo>
                    <a:cubicBezTo>
                      <a:pt x="112" y="18"/>
                      <a:pt x="111" y="19"/>
                      <a:pt x="109" y="20"/>
                    </a:cubicBezTo>
                    <a:cubicBezTo>
                      <a:pt x="106" y="22"/>
                      <a:pt x="102" y="23"/>
                      <a:pt x="98" y="24"/>
                    </a:cubicBezTo>
                    <a:cubicBezTo>
                      <a:pt x="87" y="27"/>
                      <a:pt x="74" y="28"/>
                      <a:pt x="60" y="28"/>
                    </a:cubicBezTo>
                    <a:cubicBezTo>
                      <a:pt x="46" y="28"/>
                      <a:pt x="33" y="27"/>
                      <a:pt x="22" y="24"/>
                    </a:cubicBezTo>
                    <a:cubicBezTo>
                      <a:pt x="17" y="23"/>
                      <a:pt x="13" y="22"/>
                      <a:pt x="10" y="20"/>
                    </a:cubicBezTo>
                    <a:cubicBezTo>
                      <a:pt x="9" y="19"/>
                      <a:pt x="8" y="18"/>
                      <a:pt x="7" y="18"/>
                    </a:cubicBezTo>
                    <a:cubicBezTo>
                      <a:pt x="8" y="17"/>
                      <a:pt x="9" y="16"/>
                      <a:pt x="10" y="1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33"/>
              <p:cNvSpPr>
                <a:spLocks noEditPoints="1"/>
              </p:cNvSpPr>
              <p:nvPr/>
            </p:nvSpPr>
            <p:spPr bwMode="auto">
              <a:xfrm>
                <a:off x="2395" y="1926"/>
                <a:ext cx="473" cy="566"/>
              </a:xfrm>
              <a:custGeom>
                <a:avLst/>
                <a:gdLst>
                  <a:gd name="T0" fmla="*/ 198 w 199"/>
                  <a:gd name="T1" fmla="*/ 11 h 238"/>
                  <a:gd name="T2" fmla="*/ 191 w 199"/>
                  <a:gd name="T3" fmla="*/ 5 h 238"/>
                  <a:gd name="T4" fmla="*/ 160 w 199"/>
                  <a:gd name="T5" fmla="*/ 5 h 238"/>
                  <a:gd name="T6" fmla="*/ 160 w 199"/>
                  <a:gd name="T7" fmla="*/ 0 h 238"/>
                  <a:gd name="T8" fmla="*/ 141 w 199"/>
                  <a:gd name="T9" fmla="*/ 9 h 238"/>
                  <a:gd name="T10" fmla="*/ 100 w 199"/>
                  <a:gd name="T11" fmla="*/ 14 h 238"/>
                  <a:gd name="T12" fmla="*/ 59 w 199"/>
                  <a:gd name="T13" fmla="*/ 9 h 238"/>
                  <a:gd name="T14" fmla="*/ 40 w 199"/>
                  <a:gd name="T15" fmla="*/ 0 h 238"/>
                  <a:gd name="T16" fmla="*/ 40 w 199"/>
                  <a:gd name="T17" fmla="*/ 5 h 238"/>
                  <a:gd name="T18" fmla="*/ 8 w 199"/>
                  <a:gd name="T19" fmla="*/ 5 h 238"/>
                  <a:gd name="T20" fmla="*/ 1 w 199"/>
                  <a:gd name="T21" fmla="*/ 11 h 238"/>
                  <a:gd name="T22" fmla="*/ 1 w 199"/>
                  <a:gd name="T23" fmla="*/ 38 h 238"/>
                  <a:gd name="T24" fmla="*/ 7 w 199"/>
                  <a:gd name="T25" fmla="*/ 62 h 238"/>
                  <a:gd name="T26" fmla="*/ 20 w 199"/>
                  <a:gd name="T27" fmla="*/ 85 h 238"/>
                  <a:gd name="T28" fmla="*/ 60 w 199"/>
                  <a:gd name="T29" fmla="*/ 102 h 238"/>
                  <a:gd name="T30" fmla="*/ 90 w 199"/>
                  <a:gd name="T31" fmla="*/ 125 h 238"/>
                  <a:gd name="T32" fmla="*/ 90 w 199"/>
                  <a:gd name="T33" fmla="*/ 150 h 238"/>
                  <a:gd name="T34" fmla="*/ 68 w 199"/>
                  <a:gd name="T35" fmla="*/ 150 h 238"/>
                  <a:gd name="T36" fmla="*/ 59 w 199"/>
                  <a:gd name="T37" fmla="*/ 158 h 238"/>
                  <a:gd name="T38" fmla="*/ 56 w 199"/>
                  <a:gd name="T39" fmla="*/ 161 h 238"/>
                  <a:gd name="T40" fmla="*/ 49 w 199"/>
                  <a:gd name="T41" fmla="*/ 161 h 238"/>
                  <a:gd name="T42" fmla="*/ 41 w 199"/>
                  <a:gd name="T43" fmla="*/ 169 h 238"/>
                  <a:gd name="T44" fmla="*/ 41 w 199"/>
                  <a:gd name="T45" fmla="*/ 230 h 238"/>
                  <a:gd name="T46" fmla="*/ 49 w 199"/>
                  <a:gd name="T47" fmla="*/ 238 h 238"/>
                  <a:gd name="T48" fmla="*/ 149 w 199"/>
                  <a:gd name="T49" fmla="*/ 238 h 238"/>
                  <a:gd name="T50" fmla="*/ 157 w 199"/>
                  <a:gd name="T51" fmla="*/ 230 h 238"/>
                  <a:gd name="T52" fmla="*/ 157 w 199"/>
                  <a:gd name="T53" fmla="*/ 169 h 238"/>
                  <a:gd name="T54" fmla="*/ 149 w 199"/>
                  <a:gd name="T55" fmla="*/ 161 h 238"/>
                  <a:gd name="T56" fmla="*/ 144 w 199"/>
                  <a:gd name="T57" fmla="*/ 161 h 238"/>
                  <a:gd name="T58" fmla="*/ 139 w 199"/>
                  <a:gd name="T59" fmla="*/ 158 h 238"/>
                  <a:gd name="T60" fmla="*/ 131 w 199"/>
                  <a:gd name="T61" fmla="*/ 150 h 238"/>
                  <a:gd name="T62" fmla="*/ 110 w 199"/>
                  <a:gd name="T63" fmla="*/ 150 h 238"/>
                  <a:gd name="T64" fmla="*/ 110 w 199"/>
                  <a:gd name="T65" fmla="*/ 125 h 238"/>
                  <a:gd name="T66" fmla="*/ 140 w 199"/>
                  <a:gd name="T67" fmla="*/ 102 h 238"/>
                  <a:gd name="T68" fmla="*/ 178 w 199"/>
                  <a:gd name="T69" fmla="*/ 85 h 238"/>
                  <a:gd name="T70" fmla="*/ 192 w 199"/>
                  <a:gd name="T71" fmla="*/ 62 h 238"/>
                  <a:gd name="T72" fmla="*/ 197 w 199"/>
                  <a:gd name="T73" fmla="*/ 38 h 238"/>
                  <a:gd name="T74" fmla="*/ 198 w 199"/>
                  <a:gd name="T75" fmla="*/ 11 h 238"/>
                  <a:gd name="T76" fmla="*/ 43 w 199"/>
                  <a:gd name="T77" fmla="*/ 84 h 238"/>
                  <a:gd name="T78" fmla="*/ 31 w 199"/>
                  <a:gd name="T79" fmla="*/ 76 h 238"/>
                  <a:gd name="T80" fmla="*/ 15 w 199"/>
                  <a:gd name="T81" fmla="*/ 19 h 238"/>
                  <a:gd name="T82" fmla="*/ 40 w 199"/>
                  <a:gd name="T83" fmla="*/ 19 h 238"/>
                  <a:gd name="T84" fmla="*/ 52 w 199"/>
                  <a:gd name="T85" fmla="*/ 87 h 238"/>
                  <a:gd name="T86" fmla="*/ 43 w 199"/>
                  <a:gd name="T87" fmla="*/ 84 h 238"/>
                  <a:gd name="T88" fmla="*/ 135 w 199"/>
                  <a:gd name="T89" fmla="*/ 177 h 238"/>
                  <a:gd name="T90" fmla="*/ 135 w 199"/>
                  <a:gd name="T91" fmla="*/ 219 h 238"/>
                  <a:gd name="T92" fmla="*/ 64 w 199"/>
                  <a:gd name="T93" fmla="*/ 219 h 238"/>
                  <a:gd name="T94" fmla="*/ 64 w 199"/>
                  <a:gd name="T95" fmla="*/ 177 h 238"/>
                  <a:gd name="T96" fmla="*/ 135 w 199"/>
                  <a:gd name="T97" fmla="*/ 177 h 238"/>
                  <a:gd name="T98" fmla="*/ 168 w 199"/>
                  <a:gd name="T99" fmla="*/ 76 h 238"/>
                  <a:gd name="T100" fmla="*/ 156 w 199"/>
                  <a:gd name="T101" fmla="*/ 84 h 238"/>
                  <a:gd name="T102" fmla="*/ 148 w 199"/>
                  <a:gd name="T103" fmla="*/ 87 h 238"/>
                  <a:gd name="T104" fmla="*/ 159 w 199"/>
                  <a:gd name="T105" fmla="*/ 19 h 238"/>
                  <a:gd name="T106" fmla="*/ 184 w 199"/>
                  <a:gd name="T107" fmla="*/ 19 h 238"/>
                  <a:gd name="T108" fmla="*/ 168 w 199"/>
                  <a:gd name="T109" fmla="*/ 76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99" h="238">
                    <a:moveTo>
                      <a:pt x="198" y="11"/>
                    </a:moveTo>
                    <a:cubicBezTo>
                      <a:pt x="198" y="8"/>
                      <a:pt x="194" y="5"/>
                      <a:pt x="191" y="5"/>
                    </a:cubicBezTo>
                    <a:cubicBezTo>
                      <a:pt x="160" y="5"/>
                      <a:pt x="160" y="5"/>
                      <a:pt x="160" y="5"/>
                    </a:cubicBezTo>
                    <a:cubicBezTo>
                      <a:pt x="160" y="3"/>
                      <a:pt x="160" y="1"/>
                      <a:pt x="160" y="0"/>
                    </a:cubicBezTo>
                    <a:cubicBezTo>
                      <a:pt x="156" y="3"/>
                      <a:pt x="150" y="6"/>
                      <a:pt x="141" y="9"/>
                    </a:cubicBezTo>
                    <a:cubicBezTo>
                      <a:pt x="130" y="12"/>
                      <a:pt x="115" y="14"/>
                      <a:pt x="100" y="14"/>
                    </a:cubicBezTo>
                    <a:cubicBezTo>
                      <a:pt x="85" y="14"/>
                      <a:pt x="70" y="12"/>
                      <a:pt x="59" y="9"/>
                    </a:cubicBezTo>
                    <a:cubicBezTo>
                      <a:pt x="50" y="6"/>
                      <a:pt x="44" y="3"/>
                      <a:pt x="40" y="0"/>
                    </a:cubicBezTo>
                    <a:cubicBezTo>
                      <a:pt x="40" y="1"/>
                      <a:pt x="40" y="3"/>
                      <a:pt x="40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4" y="5"/>
                      <a:pt x="1" y="8"/>
                      <a:pt x="1" y="11"/>
                    </a:cubicBezTo>
                    <a:cubicBezTo>
                      <a:pt x="1" y="12"/>
                      <a:pt x="0" y="23"/>
                      <a:pt x="1" y="38"/>
                    </a:cubicBezTo>
                    <a:cubicBezTo>
                      <a:pt x="3" y="47"/>
                      <a:pt x="4" y="55"/>
                      <a:pt x="7" y="62"/>
                    </a:cubicBezTo>
                    <a:cubicBezTo>
                      <a:pt x="10" y="71"/>
                      <a:pt x="15" y="79"/>
                      <a:pt x="20" y="85"/>
                    </a:cubicBezTo>
                    <a:cubicBezTo>
                      <a:pt x="30" y="96"/>
                      <a:pt x="43" y="102"/>
                      <a:pt x="60" y="102"/>
                    </a:cubicBezTo>
                    <a:cubicBezTo>
                      <a:pt x="67" y="113"/>
                      <a:pt x="77" y="122"/>
                      <a:pt x="90" y="125"/>
                    </a:cubicBezTo>
                    <a:cubicBezTo>
                      <a:pt x="91" y="133"/>
                      <a:pt x="91" y="142"/>
                      <a:pt x="90" y="150"/>
                    </a:cubicBezTo>
                    <a:cubicBezTo>
                      <a:pt x="68" y="150"/>
                      <a:pt x="68" y="150"/>
                      <a:pt x="68" y="150"/>
                    </a:cubicBezTo>
                    <a:cubicBezTo>
                      <a:pt x="63" y="150"/>
                      <a:pt x="60" y="154"/>
                      <a:pt x="59" y="158"/>
                    </a:cubicBezTo>
                    <a:cubicBezTo>
                      <a:pt x="58" y="159"/>
                      <a:pt x="57" y="160"/>
                      <a:pt x="56" y="161"/>
                    </a:cubicBezTo>
                    <a:cubicBezTo>
                      <a:pt x="49" y="161"/>
                      <a:pt x="49" y="161"/>
                      <a:pt x="49" y="161"/>
                    </a:cubicBezTo>
                    <a:cubicBezTo>
                      <a:pt x="45" y="161"/>
                      <a:pt x="41" y="165"/>
                      <a:pt x="41" y="169"/>
                    </a:cubicBezTo>
                    <a:cubicBezTo>
                      <a:pt x="41" y="230"/>
                      <a:pt x="41" y="230"/>
                      <a:pt x="41" y="230"/>
                    </a:cubicBezTo>
                    <a:cubicBezTo>
                      <a:pt x="41" y="234"/>
                      <a:pt x="45" y="238"/>
                      <a:pt x="49" y="238"/>
                    </a:cubicBezTo>
                    <a:cubicBezTo>
                      <a:pt x="149" y="238"/>
                      <a:pt x="149" y="238"/>
                      <a:pt x="149" y="238"/>
                    </a:cubicBezTo>
                    <a:cubicBezTo>
                      <a:pt x="154" y="238"/>
                      <a:pt x="157" y="234"/>
                      <a:pt x="157" y="230"/>
                    </a:cubicBezTo>
                    <a:cubicBezTo>
                      <a:pt x="157" y="169"/>
                      <a:pt x="157" y="169"/>
                      <a:pt x="157" y="169"/>
                    </a:cubicBezTo>
                    <a:cubicBezTo>
                      <a:pt x="157" y="165"/>
                      <a:pt x="154" y="161"/>
                      <a:pt x="149" y="161"/>
                    </a:cubicBezTo>
                    <a:cubicBezTo>
                      <a:pt x="144" y="161"/>
                      <a:pt x="144" y="161"/>
                      <a:pt x="144" y="161"/>
                    </a:cubicBezTo>
                    <a:cubicBezTo>
                      <a:pt x="143" y="160"/>
                      <a:pt x="141" y="159"/>
                      <a:pt x="139" y="158"/>
                    </a:cubicBezTo>
                    <a:cubicBezTo>
                      <a:pt x="138" y="154"/>
                      <a:pt x="135" y="150"/>
                      <a:pt x="131" y="150"/>
                    </a:cubicBezTo>
                    <a:cubicBezTo>
                      <a:pt x="110" y="150"/>
                      <a:pt x="110" y="150"/>
                      <a:pt x="110" y="150"/>
                    </a:cubicBezTo>
                    <a:cubicBezTo>
                      <a:pt x="109" y="142"/>
                      <a:pt x="109" y="133"/>
                      <a:pt x="110" y="125"/>
                    </a:cubicBezTo>
                    <a:cubicBezTo>
                      <a:pt x="123" y="122"/>
                      <a:pt x="133" y="113"/>
                      <a:pt x="140" y="102"/>
                    </a:cubicBezTo>
                    <a:cubicBezTo>
                      <a:pt x="156" y="101"/>
                      <a:pt x="169" y="96"/>
                      <a:pt x="178" y="85"/>
                    </a:cubicBezTo>
                    <a:cubicBezTo>
                      <a:pt x="184" y="79"/>
                      <a:pt x="189" y="71"/>
                      <a:pt x="192" y="62"/>
                    </a:cubicBezTo>
                    <a:cubicBezTo>
                      <a:pt x="194" y="55"/>
                      <a:pt x="196" y="47"/>
                      <a:pt x="197" y="38"/>
                    </a:cubicBezTo>
                    <a:cubicBezTo>
                      <a:pt x="199" y="23"/>
                      <a:pt x="198" y="12"/>
                      <a:pt x="198" y="11"/>
                    </a:cubicBezTo>
                    <a:close/>
                    <a:moveTo>
                      <a:pt x="43" y="84"/>
                    </a:moveTo>
                    <a:cubicBezTo>
                      <a:pt x="38" y="82"/>
                      <a:pt x="34" y="79"/>
                      <a:pt x="31" y="76"/>
                    </a:cubicBezTo>
                    <a:cubicBezTo>
                      <a:pt x="16" y="60"/>
                      <a:pt x="15" y="32"/>
                      <a:pt x="15" y="19"/>
                    </a:cubicBezTo>
                    <a:cubicBezTo>
                      <a:pt x="40" y="19"/>
                      <a:pt x="40" y="19"/>
                      <a:pt x="40" y="19"/>
                    </a:cubicBezTo>
                    <a:cubicBezTo>
                      <a:pt x="41" y="39"/>
                      <a:pt x="44" y="65"/>
                      <a:pt x="52" y="87"/>
                    </a:cubicBezTo>
                    <a:cubicBezTo>
                      <a:pt x="49" y="86"/>
                      <a:pt x="46" y="85"/>
                      <a:pt x="43" y="84"/>
                    </a:cubicBezTo>
                    <a:close/>
                    <a:moveTo>
                      <a:pt x="135" y="177"/>
                    </a:moveTo>
                    <a:cubicBezTo>
                      <a:pt x="135" y="219"/>
                      <a:pt x="135" y="219"/>
                      <a:pt x="135" y="219"/>
                    </a:cubicBezTo>
                    <a:cubicBezTo>
                      <a:pt x="64" y="219"/>
                      <a:pt x="64" y="219"/>
                      <a:pt x="64" y="219"/>
                    </a:cubicBezTo>
                    <a:cubicBezTo>
                      <a:pt x="64" y="177"/>
                      <a:pt x="64" y="177"/>
                      <a:pt x="64" y="177"/>
                    </a:cubicBezTo>
                    <a:lnTo>
                      <a:pt x="135" y="177"/>
                    </a:lnTo>
                    <a:close/>
                    <a:moveTo>
                      <a:pt x="168" y="76"/>
                    </a:moveTo>
                    <a:cubicBezTo>
                      <a:pt x="164" y="79"/>
                      <a:pt x="160" y="82"/>
                      <a:pt x="156" y="84"/>
                    </a:cubicBezTo>
                    <a:cubicBezTo>
                      <a:pt x="153" y="85"/>
                      <a:pt x="151" y="86"/>
                      <a:pt x="148" y="87"/>
                    </a:cubicBezTo>
                    <a:cubicBezTo>
                      <a:pt x="156" y="65"/>
                      <a:pt x="159" y="39"/>
                      <a:pt x="159" y="19"/>
                    </a:cubicBezTo>
                    <a:cubicBezTo>
                      <a:pt x="184" y="19"/>
                      <a:pt x="184" y="19"/>
                      <a:pt x="184" y="19"/>
                    </a:cubicBezTo>
                    <a:cubicBezTo>
                      <a:pt x="184" y="32"/>
                      <a:pt x="182" y="60"/>
                      <a:pt x="168" y="7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936181" y="1240395"/>
            <a:ext cx="1629629" cy="1629630"/>
            <a:chOff x="1246744" y="1654371"/>
            <a:chExt cx="2173510" cy="2173511"/>
          </a:xfrm>
        </p:grpSpPr>
        <p:sp>
          <p:nvSpPr>
            <p:cNvPr id="6" name="椭圆 5"/>
            <p:cNvSpPr/>
            <p:nvPr/>
          </p:nvSpPr>
          <p:spPr>
            <a:xfrm>
              <a:off x="1246744" y="1654371"/>
              <a:ext cx="2173510" cy="2173511"/>
            </a:xfrm>
            <a:prstGeom prst="ellipse">
              <a:avLst/>
            </a:prstGeom>
            <a:solidFill>
              <a:srgbClr val="957B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Group 44"/>
            <p:cNvGrpSpPr>
              <a:grpSpLocks noChangeAspect="1"/>
            </p:cNvGrpSpPr>
            <p:nvPr/>
          </p:nvGrpSpPr>
          <p:grpSpPr>
            <a:xfrm>
              <a:off x="1364161" y="1771374"/>
              <a:ext cx="1947806" cy="1947807"/>
              <a:chOff x="763" y="1656"/>
              <a:chExt cx="1006" cy="1006"/>
            </a:xfrm>
          </p:grpSpPr>
          <p:sp>
            <p:nvSpPr>
              <p:cNvPr id="28" name="Oval 45"/>
              <p:cNvSpPr>
                <a:spLocks noChangeArrowheads="1"/>
              </p:cNvSpPr>
              <p:nvPr/>
            </p:nvSpPr>
            <p:spPr bwMode="auto">
              <a:xfrm>
                <a:off x="763" y="1656"/>
                <a:ext cx="1006" cy="1006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46"/>
              <p:cNvSpPr/>
              <p:nvPr/>
            </p:nvSpPr>
            <p:spPr bwMode="auto">
              <a:xfrm>
                <a:off x="1170" y="2179"/>
                <a:ext cx="195" cy="300"/>
              </a:xfrm>
              <a:custGeom>
                <a:avLst/>
                <a:gdLst>
                  <a:gd name="T0" fmla="*/ 76 w 82"/>
                  <a:gd name="T1" fmla="*/ 105 h 126"/>
                  <a:gd name="T2" fmla="*/ 61 w 82"/>
                  <a:gd name="T3" fmla="*/ 105 h 126"/>
                  <a:gd name="T4" fmla="*/ 63 w 82"/>
                  <a:gd name="T5" fmla="*/ 53 h 126"/>
                  <a:gd name="T6" fmla="*/ 64 w 82"/>
                  <a:gd name="T7" fmla="*/ 53 h 126"/>
                  <a:gd name="T8" fmla="*/ 68 w 82"/>
                  <a:gd name="T9" fmla="*/ 49 h 126"/>
                  <a:gd name="T10" fmla="*/ 68 w 82"/>
                  <a:gd name="T11" fmla="*/ 40 h 126"/>
                  <a:gd name="T12" fmla="*/ 64 w 82"/>
                  <a:gd name="T13" fmla="*/ 36 h 126"/>
                  <a:gd name="T14" fmla="*/ 62 w 82"/>
                  <a:gd name="T15" fmla="*/ 36 h 126"/>
                  <a:gd name="T16" fmla="*/ 57 w 82"/>
                  <a:gd name="T17" fmla="*/ 9 h 126"/>
                  <a:gd name="T18" fmla="*/ 41 w 82"/>
                  <a:gd name="T19" fmla="*/ 0 h 126"/>
                  <a:gd name="T20" fmla="*/ 25 w 82"/>
                  <a:gd name="T21" fmla="*/ 8 h 126"/>
                  <a:gd name="T22" fmla="*/ 20 w 82"/>
                  <a:gd name="T23" fmla="*/ 36 h 126"/>
                  <a:gd name="T24" fmla="*/ 18 w 82"/>
                  <a:gd name="T25" fmla="*/ 36 h 126"/>
                  <a:gd name="T26" fmla="*/ 14 w 82"/>
                  <a:gd name="T27" fmla="*/ 40 h 126"/>
                  <a:gd name="T28" fmla="*/ 14 w 82"/>
                  <a:gd name="T29" fmla="*/ 49 h 126"/>
                  <a:gd name="T30" fmla="*/ 18 w 82"/>
                  <a:gd name="T31" fmla="*/ 53 h 126"/>
                  <a:gd name="T32" fmla="*/ 19 w 82"/>
                  <a:gd name="T33" fmla="*/ 53 h 126"/>
                  <a:gd name="T34" fmla="*/ 21 w 82"/>
                  <a:gd name="T35" fmla="*/ 105 h 126"/>
                  <a:gd name="T36" fmla="*/ 5 w 82"/>
                  <a:gd name="T37" fmla="*/ 105 h 126"/>
                  <a:gd name="T38" fmla="*/ 0 w 82"/>
                  <a:gd name="T39" fmla="*/ 114 h 126"/>
                  <a:gd name="T40" fmla="*/ 0 w 82"/>
                  <a:gd name="T41" fmla="*/ 126 h 126"/>
                  <a:gd name="T42" fmla="*/ 82 w 82"/>
                  <a:gd name="T43" fmla="*/ 126 h 126"/>
                  <a:gd name="T44" fmla="*/ 82 w 82"/>
                  <a:gd name="T45" fmla="*/ 114 h 126"/>
                  <a:gd name="T46" fmla="*/ 76 w 82"/>
                  <a:gd name="T47" fmla="*/ 10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2" h="125">
                    <a:moveTo>
                      <a:pt x="76" y="105"/>
                    </a:moveTo>
                    <a:cubicBezTo>
                      <a:pt x="61" y="105"/>
                      <a:pt x="61" y="105"/>
                      <a:pt x="61" y="105"/>
                    </a:cubicBezTo>
                    <a:cubicBezTo>
                      <a:pt x="54" y="88"/>
                      <a:pt x="55" y="70"/>
                      <a:pt x="63" y="53"/>
                    </a:cubicBezTo>
                    <a:cubicBezTo>
                      <a:pt x="64" y="53"/>
                      <a:pt x="64" y="53"/>
                      <a:pt x="64" y="53"/>
                    </a:cubicBezTo>
                    <a:cubicBezTo>
                      <a:pt x="66" y="53"/>
                      <a:pt x="68" y="51"/>
                      <a:pt x="68" y="49"/>
                    </a:cubicBezTo>
                    <a:cubicBezTo>
                      <a:pt x="68" y="40"/>
                      <a:pt x="68" y="40"/>
                      <a:pt x="68" y="40"/>
                    </a:cubicBezTo>
                    <a:cubicBezTo>
                      <a:pt x="68" y="37"/>
                      <a:pt x="66" y="36"/>
                      <a:pt x="64" y="36"/>
                    </a:cubicBezTo>
                    <a:cubicBezTo>
                      <a:pt x="62" y="36"/>
                      <a:pt x="62" y="36"/>
                      <a:pt x="62" y="36"/>
                    </a:cubicBezTo>
                    <a:cubicBezTo>
                      <a:pt x="57" y="27"/>
                      <a:pt x="55" y="18"/>
                      <a:pt x="57" y="9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7" y="17"/>
                      <a:pt x="25" y="27"/>
                      <a:pt x="20" y="36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16" y="36"/>
                      <a:pt x="14" y="37"/>
                      <a:pt x="14" y="40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1"/>
                      <a:pt x="16" y="53"/>
                      <a:pt x="18" y="53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27" y="70"/>
                      <a:pt x="28" y="88"/>
                      <a:pt x="21" y="105"/>
                    </a:cubicBezTo>
                    <a:cubicBezTo>
                      <a:pt x="5" y="105"/>
                      <a:pt x="5" y="105"/>
                      <a:pt x="5" y="105"/>
                    </a:cubicBezTo>
                    <a:cubicBezTo>
                      <a:pt x="2" y="105"/>
                      <a:pt x="0" y="109"/>
                      <a:pt x="0" y="114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82" y="126"/>
                      <a:pt x="82" y="126"/>
                      <a:pt x="82" y="126"/>
                    </a:cubicBezTo>
                    <a:cubicBezTo>
                      <a:pt x="82" y="114"/>
                      <a:pt x="82" y="114"/>
                      <a:pt x="82" y="114"/>
                    </a:cubicBezTo>
                    <a:cubicBezTo>
                      <a:pt x="82" y="109"/>
                      <a:pt x="79" y="105"/>
                      <a:pt x="76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47"/>
              <p:cNvSpPr>
                <a:spLocks noEditPoints="1"/>
              </p:cNvSpPr>
              <p:nvPr/>
            </p:nvSpPr>
            <p:spPr bwMode="auto">
              <a:xfrm>
                <a:off x="1063" y="1839"/>
                <a:ext cx="406" cy="385"/>
              </a:xfrm>
              <a:custGeom>
                <a:avLst/>
                <a:gdLst>
                  <a:gd name="T0" fmla="*/ 170 w 171"/>
                  <a:gd name="T1" fmla="*/ 61 h 162"/>
                  <a:gd name="T2" fmla="*/ 163 w 171"/>
                  <a:gd name="T3" fmla="*/ 55 h 162"/>
                  <a:gd name="T4" fmla="*/ 115 w 171"/>
                  <a:gd name="T5" fmla="*/ 48 h 162"/>
                  <a:gd name="T6" fmla="*/ 93 w 171"/>
                  <a:gd name="T7" fmla="*/ 5 h 162"/>
                  <a:gd name="T8" fmla="*/ 86 w 171"/>
                  <a:gd name="T9" fmla="*/ 0 h 162"/>
                  <a:gd name="T10" fmla="*/ 78 w 171"/>
                  <a:gd name="T11" fmla="*/ 5 h 162"/>
                  <a:gd name="T12" fmla="*/ 56 w 171"/>
                  <a:gd name="T13" fmla="*/ 48 h 162"/>
                  <a:gd name="T14" fmla="*/ 8 w 171"/>
                  <a:gd name="T15" fmla="*/ 55 h 162"/>
                  <a:gd name="T16" fmla="*/ 1 w 171"/>
                  <a:gd name="T17" fmla="*/ 61 h 162"/>
                  <a:gd name="T18" fmla="*/ 4 w 171"/>
                  <a:gd name="T19" fmla="*/ 70 h 162"/>
                  <a:gd name="T20" fmla="*/ 38 w 171"/>
                  <a:gd name="T21" fmla="*/ 104 h 162"/>
                  <a:gd name="T22" fmla="*/ 30 w 171"/>
                  <a:gd name="T23" fmla="*/ 151 h 162"/>
                  <a:gd name="T24" fmla="*/ 34 w 171"/>
                  <a:gd name="T25" fmla="*/ 160 h 162"/>
                  <a:gd name="T26" fmla="*/ 43 w 171"/>
                  <a:gd name="T27" fmla="*/ 161 h 162"/>
                  <a:gd name="T28" fmla="*/ 86 w 171"/>
                  <a:gd name="T29" fmla="*/ 138 h 162"/>
                  <a:gd name="T30" fmla="*/ 129 w 171"/>
                  <a:gd name="T31" fmla="*/ 160 h 162"/>
                  <a:gd name="T32" fmla="*/ 133 w 171"/>
                  <a:gd name="T33" fmla="*/ 161 h 162"/>
                  <a:gd name="T34" fmla="*/ 133 w 171"/>
                  <a:gd name="T35" fmla="*/ 161 h 162"/>
                  <a:gd name="T36" fmla="*/ 141 w 171"/>
                  <a:gd name="T37" fmla="*/ 153 h 162"/>
                  <a:gd name="T38" fmla="*/ 141 w 171"/>
                  <a:gd name="T39" fmla="*/ 151 h 162"/>
                  <a:gd name="T40" fmla="*/ 133 w 171"/>
                  <a:gd name="T41" fmla="*/ 104 h 162"/>
                  <a:gd name="T42" fmla="*/ 168 w 171"/>
                  <a:gd name="T43" fmla="*/ 70 h 162"/>
                  <a:gd name="T44" fmla="*/ 170 w 171"/>
                  <a:gd name="T45" fmla="*/ 61 h 162"/>
                  <a:gd name="T46" fmla="*/ 118 w 171"/>
                  <a:gd name="T47" fmla="*/ 94 h 162"/>
                  <a:gd name="T48" fmla="*/ 115 w 171"/>
                  <a:gd name="T49" fmla="*/ 102 h 162"/>
                  <a:gd name="T50" fmla="*/ 121 w 171"/>
                  <a:gd name="T51" fmla="*/ 137 h 162"/>
                  <a:gd name="T52" fmla="*/ 90 w 171"/>
                  <a:gd name="T53" fmla="*/ 121 h 162"/>
                  <a:gd name="T54" fmla="*/ 82 w 171"/>
                  <a:gd name="T55" fmla="*/ 121 h 162"/>
                  <a:gd name="T56" fmla="*/ 50 w 171"/>
                  <a:gd name="T57" fmla="*/ 137 h 162"/>
                  <a:gd name="T58" fmla="*/ 56 w 171"/>
                  <a:gd name="T59" fmla="*/ 102 h 162"/>
                  <a:gd name="T60" fmla="*/ 54 w 171"/>
                  <a:gd name="T61" fmla="*/ 94 h 162"/>
                  <a:gd name="T62" fmla="*/ 28 w 171"/>
                  <a:gd name="T63" fmla="*/ 70 h 162"/>
                  <a:gd name="T64" fmla="*/ 63 w 171"/>
                  <a:gd name="T65" fmla="*/ 65 h 162"/>
                  <a:gd name="T66" fmla="*/ 70 w 171"/>
                  <a:gd name="T67" fmla="*/ 60 h 162"/>
                  <a:gd name="T68" fmla="*/ 86 w 171"/>
                  <a:gd name="T69" fmla="*/ 28 h 162"/>
                  <a:gd name="T70" fmla="*/ 101 w 171"/>
                  <a:gd name="T71" fmla="*/ 60 h 162"/>
                  <a:gd name="T72" fmla="*/ 108 w 171"/>
                  <a:gd name="T73" fmla="*/ 65 h 162"/>
                  <a:gd name="T74" fmla="*/ 143 w 171"/>
                  <a:gd name="T75" fmla="*/ 70 h 162"/>
                  <a:gd name="T76" fmla="*/ 118 w 171"/>
                  <a:gd name="T77" fmla="*/ 9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71" h="162">
                    <a:moveTo>
                      <a:pt x="170" y="61"/>
                    </a:moveTo>
                    <a:cubicBezTo>
                      <a:pt x="169" y="58"/>
                      <a:pt x="166" y="56"/>
                      <a:pt x="163" y="55"/>
                    </a:cubicBezTo>
                    <a:cubicBezTo>
                      <a:pt x="115" y="48"/>
                      <a:pt x="115" y="48"/>
                      <a:pt x="115" y="48"/>
                    </a:cubicBezTo>
                    <a:cubicBezTo>
                      <a:pt x="93" y="5"/>
                      <a:pt x="93" y="5"/>
                      <a:pt x="93" y="5"/>
                    </a:cubicBezTo>
                    <a:cubicBezTo>
                      <a:pt x="92" y="2"/>
                      <a:pt x="89" y="0"/>
                      <a:pt x="86" y="0"/>
                    </a:cubicBezTo>
                    <a:cubicBezTo>
                      <a:pt x="82" y="0"/>
                      <a:pt x="79" y="2"/>
                      <a:pt x="78" y="5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8" y="55"/>
                      <a:pt x="8" y="55"/>
                      <a:pt x="8" y="55"/>
                    </a:cubicBezTo>
                    <a:cubicBezTo>
                      <a:pt x="5" y="56"/>
                      <a:pt x="3" y="58"/>
                      <a:pt x="1" y="61"/>
                    </a:cubicBezTo>
                    <a:cubicBezTo>
                      <a:pt x="0" y="64"/>
                      <a:pt x="1" y="68"/>
                      <a:pt x="4" y="70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30" y="151"/>
                      <a:pt x="30" y="151"/>
                      <a:pt x="30" y="151"/>
                    </a:cubicBezTo>
                    <a:cubicBezTo>
                      <a:pt x="30" y="155"/>
                      <a:pt x="31" y="158"/>
                      <a:pt x="34" y="160"/>
                    </a:cubicBezTo>
                    <a:cubicBezTo>
                      <a:pt x="36" y="162"/>
                      <a:pt x="40" y="162"/>
                      <a:pt x="43" y="161"/>
                    </a:cubicBezTo>
                    <a:cubicBezTo>
                      <a:pt x="86" y="138"/>
                      <a:pt x="86" y="138"/>
                      <a:pt x="86" y="138"/>
                    </a:cubicBezTo>
                    <a:cubicBezTo>
                      <a:pt x="129" y="160"/>
                      <a:pt x="129" y="160"/>
                      <a:pt x="129" y="160"/>
                    </a:cubicBezTo>
                    <a:cubicBezTo>
                      <a:pt x="130" y="161"/>
                      <a:pt x="131" y="161"/>
                      <a:pt x="133" y="161"/>
                    </a:cubicBezTo>
                    <a:cubicBezTo>
                      <a:pt x="133" y="161"/>
                      <a:pt x="133" y="161"/>
                      <a:pt x="133" y="161"/>
                    </a:cubicBezTo>
                    <a:cubicBezTo>
                      <a:pt x="137" y="161"/>
                      <a:pt x="141" y="158"/>
                      <a:pt x="141" y="153"/>
                    </a:cubicBezTo>
                    <a:cubicBezTo>
                      <a:pt x="141" y="152"/>
                      <a:pt x="141" y="152"/>
                      <a:pt x="141" y="151"/>
                    </a:cubicBezTo>
                    <a:cubicBezTo>
                      <a:pt x="133" y="104"/>
                      <a:pt x="133" y="104"/>
                      <a:pt x="133" y="104"/>
                    </a:cubicBezTo>
                    <a:cubicBezTo>
                      <a:pt x="168" y="70"/>
                      <a:pt x="168" y="70"/>
                      <a:pt x="168" y="70"/>
                    </a:cubicBezTo>
                    <a:cubicBezTo>
                      <a:pt x="170" y="68"/>
                      <a:pt x="171" y="64"/>
                      <a:pt x="170" y="61"/>
                    </a:cubicBezTo>
                    <a:close/>
                    <a:moveTo>
                      <a:pt x="118" y="94"/>
                    </a:moveTo>
                    <a:cubicBezTo>
                      <a:pt x="116" y="96"/>
                      <a:pt x="115" y="99"/>
                      <a:pt x="115" y="102"/>
                    </a:cubicBezTo>
                    <a:cubicBezTo>
                      <a:pt x="121" y="137"/>
                      <a:pt x="121" y="137"/>
                      <a:pt x="121" y="137"/>
                    </a:cubicBezTo>
                    <a:cubicBezTo>
                      <a:pt x="90" y="121"/>
                      <a:pt x="90" y="121"/>
                      <a:pt x="90" y="121"/>
                    </a:cubicBezTo>
                    <a:cubicBezTo>
                      <a:pt x="87" y="119"/>
                      <a:pt x="84" y="119"/>
                      <a:pt x="82" y="121"/>
                    </a:cubicBezTo>
                    <a:cubicBezTo>
                      <a:pt x="50" y="137"/>
                      <a:pt x="50" y="137"/>
                      <a:pt x="50" y="137"/>
                    </a:cubicBezTo>
                    <a:cubicBezTo>
                      <a:pt x="56" y="102"/>
                      <a:pt x="56" y="102"/>
                      <a:pt x="56" y="102"/>
                    </a:cubicBezTo>
                    <a:cubicBezTo>
                      <a:pt x="57" y="99"/>
                      <a:pt x="56" y="96"/>
                      <a:pt x="54" y="94"/>
                    </a:cubicBezTo>
                    <a:cubicBezTo>
                      <a:pt x="28" y="70"/>
                      <a:pt x="28" y="70"/>
                      <a:pt x="28" y="70"/>
                    </a:cubicBezTo>
                    <a:cubicBezTo>
                      <a:pt x="63" y="65"/>
                      <a:pt x="63" y="65"/>
                      <a:pt x="63" y="65"/>
                    </a:cubicBezTo>
                    <a:cubicBezTo>
                      <a:pt x="66" y="64"/>
                      <a:pt x="69" y="62"/>
                      <a:pt x="70" y="6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101" y="60"/>
                      <a:pt x="101" y="60"/>
                      <a:pt x="101" y="60"/>
                    </a:cubicBezTo>
                    <a:cubicBezTo>
                      <a:pt x="103" y="62"/>
                      <a:pt x="105" y="64"/>
                      <a:pt x="108" y="65"/>
                    </a:cubicBezTo>
                    <a:cubicBezTo>
                      <a:pt x="143" y="70"/>
                      <a:pt x="143" y="70"/>
                      <a:pt x="143" y="70"/>
                    </a:cubicBezTo>
                    <a:lnTo>
                      <a:pt x="118" y="9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6659488" y="1262693"/>
            <a:ext cx="1629629" cy="2027495"/>
            <a:chOff x="8750168" y="1670003"/>
            <a:chExt cx="2173510" cy="2704161"/>
          </a:xfrm>
        </p:grpSpPr>
        <p:sp>
          <p:nvSpPr>
            <p:cNvPr id="3" name="椭圆 2"/>
            <p:cNvSpPr/>
            <p:nvPr/>
          </p:nvSpPr>
          <p:spPr>
            <a:xfrm>
              <a:off x="8750168" y="1670003"/>
              <a:ext cx="2173510" cy="2173511"/>
            </a:xfrm>
            <a:prstGeom prst="ellipse">
              <a:avLst/>
            </a:prstGeom>
            <a:solidFill>
              <a:srgbClr val="957B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Group 36"/>
            <p:cNvGrpSpPr>
              <a:grpSpLocks noChangeAspect="1"/>
            </p:cNvGrpSpPr>
            <p:nvPr/>
          </p:nvGrpSpPr>
          <p:grpSpPr>
            <a:xfrm>
              <a:off x="8864958" y="1773311"/>
              <a:ext cx="1949742" cy="1947807"/>
              <a:chOff x="4637" y="1657"/>
              <a:chExt cx="1007" cy="1006"/>
            </a:xfrm>
          </p:grpSpPr>
          <p:sp>
            <p:nvSpPr>
              <p:cNvPr id="31" name="AutoShape 35"/>
              <p:cNvSpPr>
                <a:spLocks noChangeAspect="1" noChangeArrowheads="1" noTextEdit="1"/>
              </p:cNvSpPr>
              <p:nvPr/>
            </p:nvSpPr>
            <p:spPr bwMode="auto">
              <a:xfrm>
                <a:off x="4637" y="1657"/>
                <a:ext cx="1007" cy="10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Oval 37"/>
              <p:cNvSpPr>
                <a:spLocks noChangeArrowheads="1"/>
              </p:cNvSpPr>
              <p:nvPr/>
            </p:nvSpPr>
            <p:spPr bwMode="auto">
              <a:xfrm>
                <a:off x="4637" y="1659"/>
                <a:ext cx="1007" cy="1006"/>
              </a:xfrm>
              <a:prstGeom prst="ellipse">
                <a:avLst/>
              </a:prstGeom>
              <a:solidFill>
                <a:srgbClr val="262626"/>
              </a:solidFill>
              <a:ln w="9525">
                <a:solidFill>
                  <a:srgbClr val="000000"/>
                </a:solidFill>
                <a:round/>
              </a:ln>
            </p:spPr>
            <p:txBody>
              <a:bodyPr vert="horz" wrap="square" lIns="68559" tIns="34279" rIns="68559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38"/>
              <p:cNvSpPr/>
              <p:nvPr/>
            </p:nvSpPr>
            <p:spPr bwMode="auto">
              <a:xfrm>
                <a:off x="4932" y="1888"/>
                <a:ext cx="414" cy="325"/>
              </a:xfrm>
              <a:custGeom>
                <a:avLst/>
                <a:gdLst>
                  <a:gd name="T0" fmla="*/ 16 w 174"/>
                  <a:gd name="T1" fmla="*/ 137 h 137"/>
                  <a:gd name="T2" fmla="*/ 24 w 174"/>
                  <a:gd name="T3" fmla="*/ 133 h 137"/>
                  <a:gd name="T4" fmla="*/ 28 w 174"/>
                  <a:gd name="T5" fmla="*/ 133 h 137"/>
                  <a:gd name="T6" fmla="*/ 12 w 174"/>
                  <a:gd name="T7" fmla="*/ 87 h 137"/>
                  <a:gd name="T8" fmla="*/ 34 w 174"/>
                  <a:gd name="T9" fmla="*/ 34 h 137"/>
                  <a:gd name="T10" fmla="*/ 87 w 174"/>
                  <a:gd name="T11" fmla="*/ 12 h 137"/>
                  <a:gd name="T12" fmla="*/ 140 w 174"/>
                  <a:gd name="T13" fmla="*/ 34 h 137"/>
                  <a:gd name="T14" fmla="*/ 162 w 174"/>
                  <a:gd name="T15" fmla="*/ 87 h 137"/>
                  <a:gd name="T16" fmla="*/ 146 w 174"/>
                  <a:gd name="T17" fmla="*/ 133 h 137"/>
                  <a:gd name="T18" fmla="*/ 151 w 174"/>
                  <a:gd name="T19" fmla="*/ 133 h 137"/>
                  <a:gd name="T20" fmla="*/ 159 w 174"/>
                  <a:gd name="T21" fmla="*/ 137 h 137"/>
                  <a:gd name="T22" fmla="*/ 168 w 174"/>
                  <a:gd name="T23" fmla="*/ 121 h 137"/>
                  <a:gd name="T24" fmla="*/ 174 w 174"/>
                  <a:gd name="T25" fmla="*/ 87 h 137"/>
                  <a:gd name="T26" fmla="*/ 168 w 174"/>
                  <a:gd name="T27" fmla="*/ 53 h 137"/>
                  <a:gd name="T28" fmla="*/ 149 w 174"/>
                  <a:gd name="T29" fmla="*/ 25 h 137"/>
                  <a:gd name="T30" fmla="*/ 121 w 174"/>
                  <a:gd name="T31" fmla="*/ 6 h 137"/>
                  <a:gd name="T32" fmla="*/ 87 w 174"/>
                  <a:gd name="T33" fmla="*/ 0 h 137"/>
                  <a:gd name="T34" fmla="*/ 53 w 174"/>
                  <a:gd name="T35" fmla="*/ 6 h 137"/>
                  <a:gd name="T36" fmla="*/ 26 w 174"/>
                  <a:gd name="T37" fmla="*/ 25 h 137"/>
                  <a:gd name="T38" fmla="*/ 7 w 174"/>
                  <a:gd name="T39" fmla="*/ 53 h 137"/>
                  <a:gd name="T40" fmla="*/ 0 w 174"/>
                  <a:gd name="T41" fmla="*/ 87 h 137"/>
                  <a:gd name="T42" fmla="*/ 7 w 174"/>
                  <a:gd name="T43" fmla="*/ 121 h 137"/>
                  <a:gd name="T44" fmla="*/ 16 w 174"/>
                  <a:gd name="T45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74" h="137">
                    <a:moveTo>
                      <a:pt x="16" y="137"/>
                    </a:moveTo>
                    <a:cubicBezTo>
                      <a:pt x="18" y="134"/>
                      <a:pt x="20" y="133"/>
                      <a:pt x="24" y="133"/>
                    </a:cubicBezTo>
                    <a:cubicBezTo>
                      <a:pt x="28" y="133"/>
                      <a:pt x="28" y="133"/>
                      <a:pt x="28" y="133"/>
                    </a:cubicBezTo>
                    <a:cubicBezTo>
                      <a:pt x="18" y="120"/>
                      <a:pt x="12" y="104"/>
                      <a:pt x="12" y="87"/>
                    </a:cubicBezTo>
                    <a:cubicBezTo>
                      <a:pt x="12" y="67"/>
                      <a:pt x="20" y="48"/>
                      <a:pt x="34" y="34"/>
                    </a:cubicBezTo>
                    <a:cubicBezTo>
                      <a:pt x="48" y="20"/>
                      <a:pt x="67" y="12"/>
                      <a:pt x="87" y="12"/>
                    </a:cubicBezTo>
                    <a:cubicBezTo>
                      <a:pt x="107" y="12"/>
                      <a:pt x="126" y="20"/>
                      <a:pt x="140" y="34"/>
                    </a:cubicBezTo>
                    <a:cubicBezTo>
                      <a:pt x="154" y="48"/>
                      <a:pt x="162" y="67"/>
                      <a:pt x="162" y="87"/>
                    </a:cubicBezTo>
                    <a:cubicBezTo>
                      <a:pt x="162" y="104"/>
                      <a:pt x="157" y="120"/>
                      <a:pt x="146" y="133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54" y="133"/>
                      <a:pt x="157" y="134"/>
                      <a:pt x="159" y="137"/>
                    </a:cubicBezTo>
                    <a:cubicBezTo>
                      <a:pt x="162" y="132"/>
                      <a:pt x="165" y="126"/>
                      <a:pt x="168" y="121"/>
                    </a:cubicBezTo>
                    <a:cubicBezTo>
                      <a:pt x="172" y="110"/>
                      <a:pt x="174" y="99"/>
                      <a:pt x="174" y="87"/>
                    </a:cubicBezTo>
                    <a:cubicBezTo>
                      <a:pt x="174" y="75"/>
                      <a:pt x="172" y="64"/>
                      <a:pt x="168" y="53"/>
                    </a:cubicBezTo>
                    <a:cubicBezTo>
                      <a:pt x="163" y="42"/>
                      <a:pt x="157" y="33"/>
                      <a:pt x="149" y="25"/>
                    </a:cubicBezTo>
                    <a:cubicBezTo>
                      <a:pt x="141" y="17"/>
                      <a:pt x="132" y="11"/>
                      <a:pt x="121" y="6"/>
                    </a:cubicBezTo>
                    <a:cubicBezTo>
                      <a:pt x="110" y="2"/>
                      <a:pt x="99" y="0"/>
                      <a:pt x="87" y="0"/>
                    </a:cubicBezTo>
                    <a:cubicBezTo>
                      <a:pt x="75" y="0"/>
                      <a:pt x="64" y="2"/>
                      <a:pt x="53" y="6"/>
                    </a:cubicBezTo>
                    <a:cubicBezTo>
                      <a:pt x="43" y="11"/>
                      <a:pt x="34" y="17"/>
                      <a:pt x="26" y="25"/>
                    </a:cubicBezTo>
                    <a:cubicBezTo>
                      <a:pt x="18" y="33"/>
                      <a:pt x="11" y="42"/>
                      <a:pt x="7" y="53"/>
                    </a:cubicBezTo>
                    <a:cubicBezTo>
                      <a:pt x="2" y="64"/>
                      <a:pt x="0" y="75"/>
                      <a:pt x="0" y="87"/>
                    </a:cubicBezTo>
                    <a:cubicBezTo>
                      <a:pt x="0" y="99"/>
                      <a:pt x="2" y="110"/>
                      <a:pt x="7" y="121"/>
                    </a:cubicBezTo>
                    <a:cubicBezTo>
                      <a:pt x="9" y="126"/>
                      <a:pt x="12" y="132"/>
                      <a:pt x="16" y="1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39"/>
              <p:cNvSpPr/>
              <p:nvPr/>
            </p:nvSpPr>
            <p:spPr bwMode="auto">
              <a:xfrm>
                <a:off x="4975" y="1930"/>
                <a:ext cx="329" cy="274"/>
              </a:xfrm>
              <a:custGeom>
                <a:avLst/>
                <a:gdLst>
                  <a:gd name="T0" fmla="*/ 110 w 138"/>
                  <a:gd name="T1" fmla="*/ 115 h 115"/>
                  <a:gd name="T2" fmla="*/ 121 w 138"/>
                  <a:gd name="T3" fmla="*/ 115 h 115"/>
                  <a:gd name="T4" fmla="*/ 138 w 138"/>
                  <a:gd name="T5" fmla="*/ 69 h 115"/>
                  <a:gd name="T6" fmla="*/ 118 w 138"/>
                  <a:gd name="T7" fmla="*/ 20 h 115"/>
                  <a:gd name="T8" fmla="*/ 69 w 138"/>
                  <a:gd name="T9" fmla="*/ 0 h 115"/>
                  <a:gd name="T10" fmla="*/ 20 w 138"/>
                  <a:gd name="T11" fmla="*/ 20 h 115"/>
                  <a:gd name="T12" fmla="*/ 0 w 138"/>
                  <a:gd name="T13" fmla="*/ 69 h 115"/>
                  <a:gd name="T14" fmla="*/ 18 w 138"/>
                  <a:gd name="T15" fmla="*/ 115 h 115"/>
                  <a:gd name="T16" fmla="*/ 28 w 138"/>
                  <a:gd name="T17" fmla="*/ 115 h 115"/>
                  <a:gd name="T18" fmla="*/ 26 w 138"/>
                  <a:gd name="T19" fmla="*/ 112 h 115"/>
                  <a:gd name="T20" fmla="*/ 8 w 138"/>
                  <a:gd name="T21" fmla="*/ 69 h 115"/>
                  <a:gd name="T22" fmla="*/ 26 w 138"/>
                  <a:gd name="T23" fmla="*/ 25 h 115"/>
                  <a:gd name="T24" fmla="*/ 69 w 138"/>
                  <a:gd name="T25" fmla="*/ 7 h 115"/>
                  <a:gd name="T26" fmla="*/ 113 w 138"/>
                  <a:gd name="T27" fmla="*/ 25 h 115"/>
                  <a:gd name="T28" fmla="*/ 131 w 138"/>
                  <a:gd name="T29" fmla="*/ 69 h 115"/>
                  <a:gd name="T30" fmla="*/ 113 w 138"/>
                  <a:gd name="T31" fmla="*/ 112 h 115"/>
                  <a:gd name="T32" fmla="*/ 110 w 138"/>
                  <a:gd name="T33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8" h="115">
                    <a:moveTo>
                      <a:pt x="110" y="115"/>
                    </a:moveTo>
                    <a:cubicBezTo>
                      <a:pt x="121" y="115"/>
                      <a:pt x="121" y="115"/>
                      <a:pt x="121" y="115"/>
                    </a:cubicBezTo>
                    <a:cubicBezTo>
                      <a:pt x="132" y="102"/>
                      <a:pt x="138" y="86"/>
                      <a:pt x="138" y="69"/>
                    </a:cubicBezTo>
                    <a:cubicBezTo>
                      <a:pt x="138" y="50"/>
                      <a:pt x="131" y="33"/>
                      <a:pt x="118" y="20"/>
                    </a:cubicBezTo>
                    <a:cubicBezTo>
                      <a:pt x="105" y="7"/>
                      <a:pt x="88" y="0"/>
                      <a:pt x="69" y="0"/>
                    </a:cubicBezTo>
                    <a:cubicBezTo>
                      <a:pt x="51" y="0"/>
                      <a:pt x="33" y="7"/>
                      <a:pt x="20" y="20"/>
                    </a:cubicBezTo>
                    <a:cubicBezTo>
                      <a:pt x="7" y="33"/>
                      <a:pt x="0" y="50"/>
                      <a:pt x="0" y="69"/>
                    </a:cubicBezTo>
                    <a:cubicBezTo>
                      <a:pt x="0" y="86"/>
                      <a:pt x="6" y="102"/>
                      <a:pt x="18" y="115"/>
                    </a:cubicBezTo>
                    <a:cubicBezTo>
                      <a:pt x="28" y="115"/>
                      <a:pt x="28" y="115"/>
                      <a:pt x="28" y="115"/>
                    </a:cubicBezTo>
                    <a:cubicBezTo>
                      <a:pt x="27" y="114"/>
                      <a:pt x="26" y="113"/>
                      <a:pt x="26" y="112"/>
                    </a:cubicBezTo>
                    <a:cubicBezTo>
                      <a:pt x="14" y="101"/>
                      <a:pt x="8" y="85"/>
                      <a:pt x="8" y="69"/>
                    </a:cubicBezTo>
                    <a:cubicBezTo>
                      <a:pt x="8" y="52"/>
                      <a:pt x="14" y="37"/>
                      <a:pt x="26" y="25"/>
                    </a:cubicBezTo>
                    <a:cubicBezTo>
                      <a:pt x="37" y="14"/>
                      <a:pt x="53" y="7"/>
                      <a:pt x="69" y="7"/>
                    </a:cubicBezTo>
                    <a:cubicBezTo>
                      <a:pt x="86" y="7"/>
                      <a:pt x="101" y="14"/>
                      <a:pt x="113" y="25"/>
                    </a:cubicBezTo>
                    <a:cubicBezTo>
                      <a:pt x="124" y="37"/>
                      <a:pt x="131" y="52"/>
                      <a:pt x="131" y="69"/>
                    </a:cubicBezTo>
                    <a:cubicBezTo>
                      <a:pt x="131" y="85"/>
                      <a:pt x="124" y="101"/>
                      <a:pt x="113" y="112"/>
                    </a:cubicBezTo>
                    <a:cubicBezTo>
                      <a:pt x="112" y="113"/>
                      <a:pt x="111" y="114"/>
                      <a:pt x="110" y="11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40"/>
              <p:cNvSpPr>
                <a:spLocks noEditPoints="1"/>
              </p:cNvSpPr>
              <p:nvPr/>
            </p:nvSpPr>
            <p:spPr bwMode="auto">
              <a:xfrm>
                <a:off x="4827" y="2211"/>
                <a:ext cx="624" cy="226"/>
              </a:xfrm>
              <a:custGeom>
                <a:avLst/>
                <a:gdLst>
                  <a:gd name="T0" fmla="*/ 259 w 262"/>
                  <a:gd name="T1" fmla="*/ 84 h 95"/>
                  <a:gd name="T2" fmla="*/ 224 w 262"/>
                  <a:gd name="T3" fmla="*/ 59 h 95"/>
                  <a:gd name="T4" fmla="*/ 259 w 262"/>
                  <a:gd name="T5" fmla="*/ 35 h 95"/>
                  <a:gd name="T6" fmla="*/ 261 w 262"/>
                  <a:gd name="T7" fmla="*/ 28 h 95"/>
                  <a:gd name="T8" fmla="*/ 256 w 262"/>
                  <a:gd name="T9" fmla="*/ 23 h 95"/>
                  <a:gd name="T10" fmla="*/ 201 w 262"/>
                  <a:gd name="T11" fmla="*/ 23 h 95"/>
                  <a:gd name="T12" fmla="*/ 201 w 262"/>
                  <a:gd name="T13" fmla="*/ 6 h 95"/>
                  <a:gd name="T14" fmla="*/ 195 w 262"/>
                  <a:gd name="T15" fmla="*/ 0 h 95"/>
                  <a:gd name="T16" fmla="*/ 68 w 262"/>
                  <a:gd name="T17" fmla="*/ 0 h 95"/>
                  <a:gd name="T18" fmla="*/ 62 w 262"/>
                  <a:gd name="T19" fmla="*/ 6 h 95"/>
                  <a:gd name="T20" fmla="*/ 62 w 262"/>
                  <a:gd name="T21" fmla="*/ 23 h 95"/>
                  <a:gd name="T22" fmla="*/ 7 w 262"/>
                  <a:gd name="T23" fmla="*/ 23 h 95"/>
                  <a:gd name="T24" fmla="*/ 1 w 262"/>
                  <a:gd name="T25" fmla="*/ 28 h 95"/>
                  <a:gd name="T26" fmla="*/ 3 w 262"/>
                  <a:gd name="T27" fmla="*/ 35 h 95"/>
                  <a:gd name="T28" fmla="*/ 39 w 262"/>
                  <a:gd name="T29" fmla="*/ 59 h 95"/>
                  <a:gd name="T30" fmla="*/ 4 w 262"/>
                  <a:gd name="T31" fmla="*/ 84 h 95"/>
                  <a:gd name="T32" fmla="*/ 1 w 262"/>
                  <a:gd name="T33" fmla="*/ 91 h 95"/>
                  <a:gd name="T34" fmla="*/ 7 w 262"/>
                  <a:gd name="T35" fmla="*/ 95 h 95"/>
                  <a:gd name="T36" fmla="*/ 84 w 262"/>
                  <a:gd name="T37" fmla="*/ 95 h 95"/>
                  <a:gd name="T38" fmla="*/ 90 w 262"/>
                  <a:gd name="T39" fmla="*/ 89 h 95"/>
                  <a:gd name="T40" fmla="*/ 90 w 262"/>
                  <a:gd name="T41" fmla="*/ 72 h 95"/>
                  <a:gd name="T42" fmla="*/ 172 w 262"/>
                  <a:gd name="T43" fmla="*/ 72 h 95"/>
                  <a:gd name="T44" fmla="*/ 172 w 262"/>
                  <a:gd name="T45" fmla="*/ 89 h 95"/>
                  <a:gd name="T46" fmla="*/ 179 w 262"/>
                  <a:gd name="T47" fmla="*/ 95 h 95"/>
                  <a:gd name="T48" fmla="*/ 255 w 262"/>
                  <a:gd name="T49" fmla="*/ 95 h 95"/>
                  <a:gd name="T50" fmla="*/ 261 w 262"/>
                  <a:gd name="T51" fmla="*/ 91 h 95"/>
                  <a:gd name="T52" fmla="*/ 259 w 262"/>
                  <a:gd name="T53" fmla="*/ 84 h 95"/>
                  <a:gd name="T54" fmla="*/ 78 w 262"/>
                  <a:gd name="T55" fmla="*/ 83 h 95"/>
                  <a:gd name="T56" fmla="*/ 27 w 262"/>
                  <a:gd name="T57" fmla="*/ 83 h 95"/>
                  <a:gd name="T58" fmla="*/ 53 w 262"/>
                  <a:gd name="T59" fmla="*/ 64 h 95"/>
                  <a:gd name="T60" fmla="*/ 56 w 262"/>
                  <a:gd name="T61" fmla="*/ 59 h 95"/>
                  <a:gd name="T62" fmla="*/ 53 w 262"/>
                  <a:gd name="T63" fmla="*/ 54 h 95"/>
                  <a:gd name="T64" fmla="*/ 27 w 262"/>
                  <a:gd name="T65" fmla="*/ 36 h 95"/>
                  <a:gd name="T66" fmla="*/ 62 w 262"/>
                  <a:gd name="T67" fmla="*/ 36 h 95"/>
                  <a:gd name="T68" fmla="*/ 62 w 262"/>
                  <a:gd name="T69" fmla="*/ 66 h 95"/>
                  <a:gd name="T70" fmla="*/ 68 w 262"/>
                  <a:gd name="T71" fmla="*/ 72 h 95"/>
                  <a:gd name="T72" fmla="*/ 78 w 262"/>
                  <a:gd name="T73" fmla="*/ 72 h 95"/>
                  <a:gd name="T74" fmla="*/ 78 w 262"/>
                  <a:gd name="T75" fmla="*/ 83 h 95"/>
                  <a:gd name="T76" fmla="*/ 74 w 262"/>
                  <a:gd name="T77" fmla="*/ 60 h 95"/>
                  <a:gd name="T78" fmla="*/ 74 w 262"/>
                  <a:gd name="T79" fmla="*/ 12 h 95"/>
                  <a:gd name="T80" fmla="*/ 188 w 262"/>
                  <a:gd name="T81" fmla="*/ 12 h 95"/>
                  <a:gd name="T82" fmla="*/ 188 w 262"/>
                  <a:gd name="T83" fmla="*/ 60 h 95"/>
                  <a:gd name="T84" fmla="*/ 74 w 262"/>
                  <a:gd name="T85" fmla="*/ 60 h 95"/>
                  <a:gd name="T86" fmla="*/ 185 w 262"/>
                  <a:gd name="T87" fmla="*/ 83 h 95"/>
                  <a:gd name="T88" fmla="*/ 185 w 262"/>
                  <a:gd name="T89" fmla="*/ 72 h 95"/>
                  <a:gd name="T90" fmla="*/ 195 w 262"/>
                  <a:gd name="T91" fmla="*/ 72 h 95"/>
                  <a:gd name="T92" fmla="*/ 201 w 262"/>
                  <a:gd name="T93" fmla="*/ 66 h 95"/>
                  <a:gd name="T94" fmla="*/ 201 w 262"/>
                  <a:gd name="T95" fmla="*/ 36 h 95"/>
                  <a:gd name="T96" fmla="*/ 236 w 262"/>
                  <a:gd name="T97" fmla="*/ 36 h 95"/>
                  <a:gd name="T98" fmla="*/ 209 w 262"/>
                  <a:gd name="T99" fmla="*/ 54 h 95"/>
                  <a:gd name="T100" fmla="*/ 207 w 262"/>
                  <a:gd name="T101" fmla="*/ 59 h 95"/>
                  <a:gd name="T102" fmla="*/ 209 w 262"/>
                  <a:gd name="T103" fmla="*/ 64 h 95"/>
                  <a:gd name="T104" fmla="*/ 236 w 262"/>
                  <a:gd name="T105" fmla="*/ 83 h 95"/>
                  <a:gd name="T106" fmla="*/ 185 w 262"/>
                  <a:gd name="T107" fmla="*/ 8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62" h="95">
                    <a:moveTo>
                      <a:pt x="259" y="84"/>
                    </a:moveTo>
                    <a:cubicBezTo>
                      <a:pt x="224" y="59"/>
                      <a:pt x="224" y="59"/>
                      <a:pt x="224" y="59"/>
                    </a:cubicBezTo>
                    <a:cubicBezTo>
                      <a:pt x="259" y="35"/>
                      <a:pt x="259" y="35"/>
                      <a:pt x="259" y="35"/>
                    </a:cubicBezTo>
                    <a:cubicBezTo>
                      <a:pt x="261" y="33"/>
                      <a:pt x="262" y="30"/>
                      <a:pt x="261" y="28"/>
                    </a:cubicBezTo>
                    <a:cubicBezTo>
                      <a:pt x="261" y="25"/>
                      <a:pt x="258" y="23"/>
                      <a:pt x="256" y="23"/>
                    </a:cubicBezTo>
                    <a:cubicBezTo>
                      <a:pt x="201" y="23"/>
                      <a:pt x="201" y="23"/>
                      <a:pt x="201" y="23"/>
                    </a:cubicBezTo>
                    <a:cubicBezTo>
                      <a:pt x="201" y="6"/>
                      <a:pt x="201" y="6"/>
                      <a:pt x="201" y="6"/>
                    </a:cubicBezTo>
                    <a:cubicBezTo>
                      <a:pt x="201" y="3"/>
                      <a:pt x="198" y="0"/>
                      <a:pt x="195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4" y="0"/>
                      <a:pt x="62" y="3"/>
                      <a:pt x="62" y="6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4" y="23"/>
                      <a:pt x="2" y="25"/>
                      <a:pt x="1" y="28"/>
                    </a:cubicBezTo>
                    <a:cubicBezTo>
                      <a:pt x="0" y="30"/>
                      <a:pt x="1" y="33"/>
                      <a:pt x="3" y="35"/>
                    </a:cubicBezTo>
                    <a:cubicBezTo>
                      <a:pt x="39" y="59"/>
                      <a:pt x="39" y="59"/>
                      <a:pt x="39" y="59"/>
                    </a:cubicBezTo>
                    <a:cubicBezTo>
                      <a:pt x="4" y="84"/>
                      <a:pt x="4" y="84"/>
                      <a:pt x="4" y="84"/>
                    </a:cubicBezTo>
                    <a:cubicBezTo>
                      <a:pt x="2" y="85"/>
                      <a:pt x="1" y="88"/>
                      <a:pt x="1" y="91"/>
                    </a:cubicBezTo>
                    <a:cubicBezTo>
                      <a:pt x="2" y="93"/>
                      <a:pt x="5" y="95"/>
                      <a:pt x="7" y="95"/>
                    </a:cubicBezTo>
                    <a:cubicBezTo>
                      <a:pt x="84" y="95"/>
                      <a:pt x="84" y="95"/>
                      <a:pt x="84" y="95"/>
                    </a:cubicBezTo>
                    <a:cubicBezTo>
                      <a:pt x="87" y="95"/>
                      <a:pt x="90" y="92"/>
                      <a:pt x="90" y="89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172" y="72"/>
                      <a:pt x="172" y="72"/>
                      <a:pt x="172" y="72"/>
                    </a:cubicBezTo>
                    <a:cubicBezTo>
                      <a:pt x="172" y="89"/>
                      <a:pt x="172" y="89"/>
                      <a:pt x="172" y="89"/>
                    </a:cubicBezTo>
                    <a:cubicBezTo>
                      <a:pt x="172" y="92"/>
                      <a:pt x="175" y="95"/>
                      <a:pt x="179" y="95"/>
                    </a:cubicBezTo>
                    <a:cubicBezTo>
                      <a:pt x="255" y="95"/>
                      <a:pt x="255" y="95"/>
                      <a:pt x="255" y="95"/>
                    </a:cubicBezTo>
                    <a:cubicBezTo>
                      <a:pt x="258" y="95"/>
                      <a:pt x="260" y="93"/>
                      <a:pt x="261" y="91"/>
                    </a:cubicBezTo>
                    <a:cubicBezTo>
                      <a:pt x="262" y="88"/>
                      <a:pt x="261" y="85"/>
                      <a:pt x="259" y="84"/>
                    </a:cubicBezTo>
                    <a:close/>
                    <a:moveTo>
                      <a:pt x="78" y="83"/>
                    </a:moveTo>
                    <a:cubicBezTo>
                      <a:pt x="27" y="83"/>
                      <a:pt x="27" y="83"/>
                      <a:pt x="27" y="83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5" y="63"/>
                      <a:pt x="56" y="61"/>
                      <a:pt x="56" y="59"/>
                    </a:cubicBezTo>
                    <a:cubicBezTo>
                      <a:pt x="56" y="57"/>
                      <a:pt x="55" y="56"/>
                      <a:pt x="53" y="54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62" y="36"/>
                      <a:pt x="62" y="36"/>
                      <a:pt x="62" y="36"/>
                    </a:cubicBezTo>
                    <a:cubicBezTo>
                      <a:pt x="62" y="66"/>
                      <a:pt x="62" y="66"/>
                      <a:pt x="62" y="66"/>
                    </a:cubicBezTo>
                    <a:cubicBezTo>
                      <a:pt x="62" y="69"/>
                      <a:pt x="64" y="72"/>
                      <a:pt x="68" y="72"/>
                    </a:cubicBezTo>
                    <a:cubicBezTo>
                      <a:pt x="78" y="72"/>
                      <a:pt x="78" y="72"/>
                      <a:pt x="78" y="72"/>
                    </a:cubicBezTo>
                    <a:lnTo>
                      <a:pt x="78" y="83"/>
                    </a:lnTo>
                    <a:close/>
                    <a:moveTo>
                      <a:pt x="74" y="60"/>
                    </a:moveTo>
                    <a:cubicBezTo>
                      <a:pt x="74" y="12"/>
                      <a:pt x="74" y="12"/>
                      <a:pt x="74" y="12"/>
                    </a:cubicBezTo>
                    <a:cubicBezTo>
                      <a:pt x="188" y="12"/>
                      <a:pt x="188" y="12"/>
                      <a:pt x="188" y="12"/>
                    </a:cubicBezTo>
                    <a:cubicBezTo>
                      <a:pt x="188" y="60"/>
                      <a:pt x="188" y="60"/>
                      <a:pt x="188" y="60"/>
                    </a:cubicBezTo>
                    <a:lnTo>
                      <a:pt x="74" y="60"/>
                    </a:lnTo>
                    <a:close/>
                    <a:moveTo>
                      <a:pt x="185" y="83"/>
                    </a:moveTo>
                    <a:cubicBezTo>
                      <a:pt x="185" y="72"/>
                      <a:pt x="185" y="72"/>
                      <a:pt x="185" y="72"/>
                    </a:cubicBezTo>
                    <a:cubicBezTo>
                      <a:pt x="195" y="72"/>
                      <a:pt x="195" y="72"/>
                      <a:pt x="195" y="72"/>
                    </a:cubicBezTo>
                    <a:cubicBezTo>
                      <a:pt x="198" y="72"/>
                      <a:pt x="201" y="69"/>
                      <a:pt x="201" y="66"/>
                    </a:cubicBezTo>
                    <a:cubicBezTo>
                      <a:pt x="201" y="36"/>
                      <a:pt x="201" y="36"/>
                      <a:pt x="201" y="36"/>
                    </a:cubicBezTo>
                    <a:cubicBezTo>
                      <a:pt x="236" y="36"/>
                      <a:pt x="236" y="36"/>
                      <a:pt x="236" y="36"/>
                    </a:cubicBezTo>
                    <a:cubicBezTo>
                      <a:pt x="209" y="54"/>
                      <a:pt x="209" y="54"/>
                      <a:pt x="209" y="54"/>
                    </a:cubicBezTo>
                    <a:cubicBezTo>
                      <a:pt x="208" y="56"/>
                      <a:pt x="207" y="57"/>
                      <a:pt x="207" y="59"/>
                    </a:cubicBezTo>
                    <a:cubicBezTo>
                      <a:pt x="207" y="61"/>
                      <a:pt x="208" y="63"/>
                      <a:pt x="209" y="64"/>
                    </a:cubicBezTo>
                    <a:cubicBezTo>
                      <a:pt x="236" y="83"/>
                      <a:pt x="236" y="83"/>
                      <a:pt x="236" y="83"/>
                    </a:cubicBezTo>
                    <a:lnTo>
                      <a:pt x="185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41"/>
              <p:cNvSpPr/>
              <p:nvPr/>
            </p:nvSpPr>
            <p:spPr bwMode="auto">
              <a:xfrm>
                <a:off x="5077" y="2011"/>
                <a:ext cx="127" cy="164"/>
              </a:xfrm>
              <a:custGeom>
                <a:avLst/>
                <a:gdLst>
                  <a:gd name="T0" fmla="*/ 0 w 53"/>
                  <a:gd name="T1" fmla="*/ 53 h 69"/>
                  <a:gd name="T2" fmla="*/ 0 w 53"/>
                  <a:gd name="T3" fmla="*/ 69 h 69"/>
                  <a:gd name="T4" fmla="*/ 53 w 53"/>
                  <a:gd name="T5" fmla="*/ 69 h 69"/>
                  <a:gd name="T6" fmla="*/ 53 w 53"/>
                  <a:gd name="T7" fmla="*/ 53 h 69"/>
                  <a:gd name="T8" fmla="*/ 39 w 53"/>
                  <a:gd name="T9" fmla="*/ 53 h 69"/>
                  <a:gd name="T10" fmla="*/ 39 w 53"/>
                  <a:gd name="T11" fmla="*/ 0 h 69"/>
                  <a:gd name="T12" fmla="*/ 16 w 53"/>
                  <a:gd name="T13" fmla="*/ 0 h 69"/>
                  <a:gd name="T14" fmla="*/ 13 w 53"/>
                  <a:gd name="T15" fmla="*/ 8 h 69"/>
                  <a:gd name="T16" fmla="*/ 0 w 53"/>
                  <a:gd name="T17" fmla="*/ 9 h 69"/>
                  <a:gd name="T18" fmla="*/ 0 w 53"/>
                  <a:gd name="T19" fmla="*/ 24 h 69"/>
                  <a:gd name="T20" fmla="*/ 14 w 53"/>
                  <a:gd name="T21" fmla="*/ 24 h 69"/>
                  <a:gd name="T22" fmla="*/ 14 w 53"/>
                  <a:gd name="T23" fmla="*/ 53 h 69"/>
                  <a:gd name="T24" fmla="*/ 0 w 53"/>
                  <a:gd name="T25" fmla="*/ 5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" h="69">
                    <a:moveTo>
                      <a:pt x="0" y="53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53" y="69"/>
                      <a:pt x="53" y="69"/>
                      <a:pt x="53" y="69"/>
                    </a:cubicBezTo>
                    <a:cubicBezTo>
                      <a:pt x="53" y="53"/>
                      <a:pt x="53" y="53"/>
                      <a:pt x="53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5" y="4"/>
                      <a:pt x="15" y="7"/>
                      <a:pt x="13" y="8"/>
                    </a:cubicBezTo>
                    <a:cubicBezTo>
                      <a:pt x="11" y="9"/>
                      <a:pt x="5" y="9"/>
                      <a:pt x="0" y="9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53"/>
                      <a:pt x="14" y="53"/>
                      <a:pt x="14" y="53"/>
                    </a:cubicBez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cxnSp>
          <p:nvCxnSpPr>
            <p:cNvPr id="11" name="直接连接符 10"/>
            <p:cNvCxnSpPr/>
            <p:nvPr/>
          </p:nvCxnSpPr>
          <p:spPr>
            <a:xfrm flipH="1">
              <a:off x="9865828" y="3812943"/>
              <a:ext cx="0" cy="561221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组合 50"/>
          <p:cNvGrpSpPr/>
          <p:nvPr/>
        </p:nvGrpSpPr>
        <p:grpSpPr>
          <a:xfrm>
            <a:off x="1122932" y="2870025"/>
            <a:ext cx="1245138" cy="594986"/>
            <a:chOff x="1495822" y="3827882"/>
            <a:chExt cx="1660697" cy="793560"/>
          </a:xfrm>
        </p:grpSpPr>
        <p:cxnSp>
          <p:nvCxnSpPr>
            <p:cNvPr id="8" name="直接连接符 7"/>
            <p:cNvCxnSpPr>
              <a:stCxn id="6" idx="4"/>
            </p:cNvCxnSpPr>
            <p:nvPr/>
          </p:nvCxnSpPr>
          <p:spPr>
            <a:xfrm flipH="1">
              <a:off x="2333500" y="3827882"/>
              <a:ext cx="0" cy="561221"/>
            </a:xfrm>
            <a:prstGeom prst="line">
              <a:avLst/>
            </a:prstGeom>
            <a:ln>
              <a:solidFill>
                <a:srgbClr val="725F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/>
            <p:cNvSpPr/>
            <p:nvPr/>
          </p:nvSpPr>
          <p:spPr>
            <a:xfrm>
              <a:off x="1495822" y="4374164"/>
              <a:ext cx="1660697" cy="123639"/>
            </a:xfrm>
            <a:prstGeom prst="rect">
              <a:avLst/>
            </a:prstGeom>
            <a:solidFill>
              <a:srgbClr val="957B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495822" y="4497803"/>
              <a:ext cx="1660697" cy="123639"/>
            </a:xfrm>
            <a:prstGeom prst="rect">
              <a:avLst/>
            </a:prstGeom>
            <a:solidFill>
              <a:srgbClr val="725F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991156" y="2854886"/>
            <a:ext cx="1245138" cy="608054"/>
            <a:chOff x="3987556" y="3807690"/>
            <a:chExt cx="1660697" cy="810989"/>
          </a:xfrm>
        </p:grpSpPr>
        <p:cxnSp>
          <p:nvCxnSpPr>
            <p:cNvPr id="9" name="直接连接符 8"/>
            <p:cNvCxnSpPr/>
            <p:nvPr/>
          </p:nvCxnSpPr>
          <p:spPr>
            <a:xfrm flipH="1">
              <a:off x="4817905" y="3807690"/>
              <a:ext cx="0" cy="561221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3987556" y="4371400"/>
              <a:ext cx="1660697" cy="123639"/>
            </a:xfrm>
            <a:prstGeom prst="rect">
              <a:avLst/>
            </a:prstGeom>
            <a:solidFill>
              <a:srgbClr val="957B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3987556" y="4495040"/>
              <a:ext cx="1660697" cy="123639"/>
            </a:xfrm>
            <a:prstGeom prst="rect">
              <a:avLst/>
            </a:prstGeom>
            <a:solidFill>
              <a:srgbClr val="725F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866331" y="2836947"/>
            <a:ext cx="1245138" cy="638643"/>
            <a:chOff x="6488562" y="3783763"/>
            <a:chExt cx="1660697" cy="851787"/>
          </a:xfrm>
        </p:grpSpPr>
        <p:cxnSp>
          <p:nvCxnSpPr>
            <p:cNvPr id="10" name="直接连接符 9"/>
            <p:cNvCxnSpPr/>
            <p:nvPr/>
          </p:nvCxnSpPr>
          <p:spPr>
            <a:xfrm flipH="1">
              <a:off x="7318910" y="3783763"/>
              <a:ext cx="0" cy="561221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 15"/>
            <p:cNvSpPr/>
            <p:nvPr/>
          </p:nvSpPr>
          <p:spPr>
            <a:xfrm>
              <a:off x="6488562" y="4388272"/>
              <a:ext cx="1660697" cy="123639"/>
            </a:xfrm>
            <a:prstGeom prst="rect">
              <a:avLst/>
            </a:prstGeom>
            <a:solidFill>
              <a:srgbClr val="957B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6488562" y="4511911"/>
              <a:ext cx="1660697" cy="123639"/>
            </a:xfrm>
            <a:prstGeom prst="rect">
              <a:avLst/>
            </a:prstGeom>
            <a:solidFill>
              <a:srgbClr val="725F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779872" y="3277538"/>
            <a:ext cx="1245138" cy="185402"/>
            <a:chOff x="9040738" y="4371400"/>
            <a:chExt cx="1660697" cy="247279"/>
          </a:xfrm>
        </p:grpSpPr>
        <p:sp>
          <p:nvSpPr>
            <p:cNvPr id="18" name="矩形 17"/>
            <p:cNvSpPr/>
            <p:nvPr/>
          </p:nvSpPr>
          <p:spPr>
            <a:xfrm>
              <a:off x="9040738" y="4371400"/>
              <a:ext cx="1660697" cy="123639"/>
            </a:xfrm>
            <a:prstGeom prst="rect">
              <a:avLst/>
            </a:prstGeom>
            <a:solidFill>
              <a:srgbClr val="957B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9040738" y="4495040"/>
              <a:ext cx="1660697" cy="123639"/>
            </a:xfrm>
            <a:prstGeom prst="rect">
              <a:avLst/>
            </a:prstGeom>
            <a:solidFill>
              <a:srgbClr val="725F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矩形 19"/>
          <p:cNvSpPr/>
          <p:nvPr/>
        </p:nvSpPr>
        <p:spPr>
          <a:xfrm>
            <a:off x="854882" y="3781896"/>
            <a:ext cx="1781236" cy="295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</a:p>
        </p:txBody>
      </p:sp>
      <p:sp>
        <p:nvSpPr>
          <p:cNvPr id="22" name="矩形 21"/>
          <p:cNvSpPr/>
          <p:nvPr/>
        </p:nvSpPr>
        <p:spPr>
          <a:xfrm>
            <a:off x="4598281" y="3777959"/>
            <a:ext cx="1781236" cy="295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</a:p>
        </p:txBody>
      </p:sp>
      <p:sp>
        <p:nvSpPr>
          <p:cNvPr id="23" name="矩形 22"/>
          <p:cNvSpPr/>
          <p:nvPr/>
        </p:nvSpPr>
        <p:spPr>
          <a:xfrm>
            <a:off x="6507882" y="3777959"/>
            <a:ext cx="1781236" cy="295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</a:p>
        </p:txBody>
      </p:sp>
      <p:sp>
        <p:nvSpPr>
          <p:cNvPr id="55" name="Text Box 4"/>
          <p:cNvSpPr txBox="1">
            <a:spLocks noChangeArrowheads="1"/>
          </p:cNvSpPr>
          <p:nvPr/>
        </p:nvSpPr>
        <p:spPr bwMode="auto">
          <a:xfrm>
            <a:off x="3770809" y="227203"/>
            <a:ext cx="1467068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我们的荣誉</a:t>
            </a:r>
            <a:endParaRPr lang="zh-CN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3382168" y="568048"/>
            <a:ext cx="2379663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57" name="Line 6"/>
          <p:cNvSpPr>
            <a:spLocks noChangeShapeType="1"/>
          </p:cNvSpPr>
          <p:nvPr/>
        </p:nvSpPr>
        <p:spPr bwMode="auto">
          <a:xfrm>
            <a:off x="793" y="450573"/>
            <a:ext cx="3671734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>
            <a:off x="5448074" y="450573"/>
            <a:ext cx="3696719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9" name="文本框 58"/>
          <p:cNvSpPr txBox="1"/>
          <p:nvPr/>
        </p:nvSpPr>
        <p:spPr>
          <a:xfrm>
            <a:off x="8439961" y="5232400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延迟付</a:t>
            </a:r>
          </a:p>
        </p:txBody>
      </p:sp>
    </p:spTree>
    <p:extLst>
      <p:ext uri="{BB962C8B-B14F-4D97-AF65-F5344CB8AC3E}">
        <p14:creationId xmlns:p14="http://schemas.microsoft.com/office/powerpoint/2010/main" val="12060065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3" grpId="0"/>
      <p:bldP spid="5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reeform 2"/>
          <p:cNvSpPr/>
          <p:nvPr/>
        </p:nvSpPr>
        <p:spPr bwMode="auto">
          <a:xfrm>
            <a:off x="0" y="731838"/>
            <a:ext cx="4410075" cy="4410075"/>
          </a:xfrm>
          <a:custGeom>
            <a:avLst/>
            <a:gdLst>
              <a:gd name="T0" fmla="*/ 1106 w 1386"/>
              <a:gd name="T1" fmla="*/ 1386 h 1386"/>
              <a:gd name="T2" fmla="*/ 1386 w 1386"/>
              <a:gd name="T3" fmla="*/ 785 h 1386"/>
              <a:gd name="T4" fmla="*/ 601 w 1386"/>
              <a:gd name="T5" fmla="*/ 0 h 1386"/>
              <a:gd name="T6" fmla="*/ 0 w 1386"/>
              <a:gd name="T7" fmla="*/ 280 h 1386"/>
              <a:gd name="T8" fmla="*/ 0 w 1386"/>
              <a:gd name="T9" fmla="*/ 1290 h 1386"/>
              <a:gd name="T10" fmla="*/ 0 w 1386"/>
              <a:gd name="T11" fmla="*/ 1386 h 1386"/>
              <a:gd name="T12" fmla="*/ 96 w 1386"/>
              <a:gd name="T13" fmla="*/ 1386 h 1386"/>
              <a:gd name="T14" fmla="*/ 1106 w 1386"/>
              <a:gd name="T15" fmla="*/ 1386 h 1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86"/>
              <a:gd name="T25" fmla="*/ 0 h 1386"/>
              <a:gd name="T26" fmla="*/ 1386 w 1386"/>
              <a:gd name="T27" fmla="*/ 1386 h 13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86" h="1386">
                <a:moveTo>
                  <a:pt x="1106" y="1386"/>
                </a:moveTo>
                <a:cubicBezTo>
                  <a:pt x="1277" y="1242"/>
                  <a:pt x="1386" y="1026"/>
                  <a:pt x="1386" y="785"/>
                </a:cubicBezTo>
                <a:cubicBezTo>
                  <a:pt x="1386" y="351"/>
                  <a:pt x="1034" y="0"/>
                  <a:pt x="601" y="0"/>
                </a:cubicBezTo>
                <a:cubicBezTo>
                  <a:pt x="360" y="0"/>
                  <a:pt x="144" y="109"/>
                  <a:pt x="0" y="280"/>
                </a:cubicBezTo>
                <a:cubicBezTo>
                  <a:pt x="0" y="1290"/>
                  <a:pt x="0" y="1290"/>
                  <a:pt x="0" y="1290"/>
                </a:cubicBezTo>
                <a:cubicBezTo>
                  <a:pt x="0" y="1386"/>
                  <a:pt x="0" y="1386"/>
                  <a:pt x="0" y="1386"/>
                </a:cubicBezTo>
                <a:cubicBezTo>
                  <a:pt x="96" y="1386"/>
                  <a:pt x="96" y="1386"/>
                  <a:pt x="96" y="1386"/>
                </a:cubicBezTo>
                <a:lnTo>
                  <a:pt x="1106" y="1386"/>
                </a:lnTo>
                <a:close/>
              </a:path>
            </a:pathLst>
          </a:custGeom>
          <a:solidFill>
            <a:srgbClr val="5D5D5D">
              <a:alpha val="70195"/>
            </a:srgbClr>
          </a:solidFill>
          <a:ln w="9525">
            <a:noFill/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19" name="Freeform 3"/>
          <p:cNvSpPr/>
          <p:nvPr/>
        </p:nvSpPr>
        <p:spPr bwMode="auto">
          <a:xfrm>
            <a:off x="0" y="1317625"/>
            <a:ext cx="3824288" cy="3824288"/>
          </a:xfrm>
          <a:custGeom>
            <a:avLst/>
            <a:gdLst>
              <a:gd name="T0" fmla="*/ 601 w 1202"/>
              <a:gd name="T1" fmla="*/ 0 h 1202"/>
              <a:gd name="T2" fmla="*/ 0 w 1202"/>
              <a:gd name="T3" fmla="*/ 601 h 1202"/>
              <a:gd name="T4" fmla="*/ 0 w 1202"/>
              <a:gd name="T5" fmla="*/ 1202 h 1202"/>
              <a:gd name="T6" fmla="*/ 601 w 1202"/>
              <a:gd name="T7" fmla="*/ 1202 h 1202"/>
              <a:gd name="T8" fmla="*/ 1202 w 1202"/>
              <a:gd name="T9" fmla="*/ 601 h 1202"/>
              <a:gd name="T10" fmla="*/ 601 w 1202"/>
              <a:gd name="T11" fmla="*/ 0 h 12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02"/>
              <a:gd name="T19" fmla="*/ 0 h 1202"/>
              <a:gd name="T20" fmla="*/ 1202 w 1202"/>
              <a:gd name="T21" fmla="*/ 1202 h 120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02" h="1202">
                <a:moveTo>
                  <a:pt x="601" y="0"/>
                </a:moveTo>
                <a:cubicBezTo>
                  <a:pt x="269" y="0"/>
                  <a:pt x="0" y="269"/>
                  <a:pt x="0" y="601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601" y="1202"/>
                  <a:pt x="601" y="1202"/>
                  <a:pt x="601" y="1202"/>
                </a:cubicBezTo>
                <a:cubicBezTo>
                  <a:pt x="933" y="1202"/>
                  <a:pt x="1202" y="933"/>
                  <a:pt x="1202" y="601"/>
                </a:cubicBezTo>
                <a:cubicBezTo>
                  <a:pt x="1202" y="269"/>
                  <a:pt x="933" y="0"/>
                  <a:pt x="601" y="0"/>
                </a:cubicBezTo>
                <a:close/>
              </a:path>
            </a:pathLst>
          </a:custGeom>
          <a:solidFill>
            <a:srgbClr val="000000">
              <a:alpha val="70195"/>
            </a:srgbClr>
          </a:solidFill>
          <a:ln w="9525">
            <a:noFill/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21" name="Rectangle 7"/>
          <p:cNvSpPr>
            <a:spLocks noChangeArrowheads="1"/>
          </p:cNvSpPr>
          <p:nvPr/>
        </p:nvSpPr>
        <p:spPr bwMode="auto">
          <a:xfrm>
            <a:off x="685800" y="3486150"/>
            <a:ext cx="2362200" cy="7386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2800" b="1">
                <a:solidFill>
                  <a:srgbClr val="8871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</a:p>
          <a:p>
            <a:pPr algn="ctr"/>
            <a:r>
              <a:rPr lang="en-US" altLang="zh-CN" sz="1000">
                <a:solidFill>
                  <a:schemeClr val="bg2"/>
                </a:solidFill>
              </a:rPr>
              <a:t>We have many PowerPoint </a:t>
            </a:r>
            <a:r>
              <a:rPr lang="zh-CN" altLang="en-US" sz="1000">
                <a:solidFill>
                  <a:schemeClr val="bg2"/>
                </a:solidFill>
              </a:rPr>
              <a:t>templates</a:t>
            </a:r>
            <a:r>
              <a:rPr lang="en-US" altLang="zh-CN" sz="10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10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1393825" y="2493963"/>
            <a:ext cx="946150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zh-CN" sz="54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9223" name="Line 9"/>
          <p:cNvSpPr>
            <a:spLocks noChangeShapeType="1"/>
          </p:cNvSpPr>
          <p:nvPr/>
        </p:nvSpPr>
        <p:spPr bwMode="auto">
          <a:xfrm>
            <a:off x="1016000" y="3359150"/>
            <a:ext cx="16764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747280" y="1380442"/>
            <a:ext cx="703041" cy="703041"/>
            <a:chOff x="2808288" y="1441450"/>
            <a:chExt cx="581025" cy="581025"/>
          </a:xfrm>
        </p:grpSpPr>
        <p:sp>
          <p:nvSpPr>
            <p:cNvPr id="9224" name="Oval 5"/>
            <p:cNvSpPr>
              <a:spLocks noChangeArrowheads="1"/>
            </p:cNvSpPr>
            <p:nvPr/>
          </p:nvSpPr>
          <p:spPr bwMode="auto">
            <a:xfrm>
              <a:off x="2808288" y="1441450"/>
              <a:ext cx="581025" cy="581025"/>
            </a:xfrm>
            <a:prstGeom prst="ellipse">
              <a:avLst/>
            </a:prstGeom>
            <a:solidFill>
              <a:srgbClr val="88714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11"/>
            <p:cNvSpPr>
              <a:spLocks noEditPoints="1"/>
            </p:cNvSpPr>
            <p:nvPr/>
          </p:nvSpPr>
          <p:spPr bwMode="auto">
            <a:xfrm>
              <a:off x="2914594" y="1586408"/>
              <a:ext cx="368411" cy="291107"/>
            </a:xfrm>
            <a:custGeom>
              <a:avLst/>
              <a:gdLst>
                <a:gd name="T0" fmla="*/ 392 w 1065"/>
                <a:gd name="T1" fmla="*/ 422 h 834"/>
                <a:gd name="T2" fmla="*/ 544 w 1065"/>
                <a:gd name="T3" fmla="*/ 344 h 834"/>
                <a:gd name="T4" fmla="*/ 828 w 1065"/>
                <a:gd name="T5" fmla="*/ 296 h 834"/>
                <a:gd name="T6" fmla="*/ 907 w 1065"/>
                <a:gd name="T7" fmla="*/ 179 h 834"/>
                <a:gd name="T8" fmla="*/ 792 w 1065"/>
                <a:gd name="T9" fmla="*/ 259 h 834"/>
                <a:gd name="T10" fmla="*/ 543 w 1065"/>
                <a:gd name="T11" fmla="*/ 271 h 834"/>
                <a:gd name="T12" fmla="*/ 1065 w 1065"/>
                <a:gd name="T13" fmla="*/ 111 h 834"/>
                <a:gd name="T14" fmla="*/ 647 w 1065"/>
                <a:gd name="T15" fmla="*/ 44 h 834"/>
                <a:gd name="T16" fmla="*/ 607 w 1065"/>
                <a:gd name="T17" fmla="*/ 0 h 834"/>
                <a:gd name="T18" fmla="*/ 214 w 1065"/>
                <a:gd name="T19" fmla="*/ 44 h 834"/>
                <a:gd name="T20" fmla="*/ 243 w 1065"/>
                <a:gd name="T21" fmla="*/ 111 h 834"/>
                <a:gd name="T22" fmla="*/ 300 w 1065"/>
                <a:gd name="T23" fmla="*/ 189 h 834"/>
                <a:gd name="T24" fmla="*/ 981 w 1065"/>
                <a:gd name="T25" fmla="*/ 111 h 834"/>
                <a:gd name="T26" fmla="*/ 493 w 1065"/>
                <a:gd name="T27" fmla="*/ 548 h 834"/>
                <a:gd name="T28" fmla="*/ 981 w 1065"/>
                <a:gd name="T29" fmla="*/ 570 h 834"/>
                <a:gd name="T30" fmla="*/ 501 w 1065"/>
                <a:gd name="T31" fmla="*/ 593 h 834"/>
                <a:gd name="T32" fmla="*/ 503 w 1065"/>
                <a:gd name="T33" fmla="*/ 664 h 834"/>
                <a:gd name="T34" fmla="*/ 607 w 1065"/>
                <a:gd name="T35" fmla="*/ 828 h 834"/>
                <a:gd name="T36" fmla="*/ 647 w 1065"/>
                <a:gd name="T37" fmla="*/ 664 h 834"/>
                <a:gd name="T38" fmla="*/ 839 w 1065"/>
                <a:gd name="T39" fmla="*/ 823 h 834"/>
                <a:gd name="T40" fmla="*/ 822 w 1065"/>
                <a:gd name="T41" fmla="*/ 664 h 834"/>
                <a:gd name="T42" fmla="*/ 1065 w 1065"/>
                <a:gd name="T43" fmla="*/ 593 h 834"/>
                <a:gd name="T44" fmla="*/ 1039 w 1065"/>
                <a:gd name="T45" fmla="*/ 111 h 834"/>
                <a:gd name="T46" fmla="*/ 223 w 1065"/>
                <a:gd name="T47" fmla="*/ 431 h 834"/>
                <a:gd name="T48" fmla="*/ 327 w 1065"/>
                <a:gd name="T49" fmla="*/ 328 h 834"/>
                <a:gd name="T50" fmla="*/ 120 w 1065"/>
                <a:gd name="T51" fmla="*/ 328 h 834"/>
                <a:gd name="T52" fmla="*/ 290 w 1065"/>
                <a:gd name="T53" fmla="*/ 453 h 834"/>
                <a:gd name="T54" fmla="*/ 251 w 1065"/>
                <a:gd name="T55" fmla="*/ 453 h 834"/>
                <a:gd name="T56" fmla="*/ 262 w 1065"/>
                <a:gd name="T57" fmla="*/ 472 h 834"/>
                <a:gd name="T58" fmla="*/ 273 w 1065"/>
                <a:gd name="T59" fmla="*/ 709 h 834"/>
                <a:gd name="T60" fmla="*/ 180 w 1065"/>
                <a:gd name="T61" fmla="*/ 709 h 834"/>
                <a:gd name="T62" fmla="*/ 191 w 1065"/>
                <a:gd name="T63" fmla="*/ 472 h 834"/>
                <a:gd name="T64" fmla="*/ 201 w 1065"/>
                <a:gd name="T65" fmla="*/ 453 h 834"/>
                <a:gd name="T66" fmla="*/ 0 w 1065"/>
                <a:gd name="T67" fmla="*/ 609 h 834"/>
                <a:gd name="T68" fmla="*/ 92 w 1065"/>
                <a:gd name="T69" fmla="*/ 834 h 834"/>
                <a:gd name="T70" fmla="*/ 124 w 1065"/>
                <a:gd name="T71" fmla="*/ 601 h 834"/>
                <a:gd name="T72" fmla="*/ 320 w 1065"/>
                <a:gd name="T73" fmla="*/ 834 h 834"/>
                <a:gd name="T74" fmla="*/ 352 w 1065"/>
                <a:gd name="T75" fmla="*/ 601 h 834"/>
                <a:gd name="T76" fmla="*/ 446 w 1065"/>
                <a:gd name="T77" fmla="*/ 834 h 834"/>
                <a:gd name="T78" fmla="*/ 290 w 1065"/>
                <a:gd name="T79" fmla="*/ 453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65" h="834">
                  <a:moveTo>
                    <a:pt x="543" y="271"/>
                  </a:moveTo>
                  <a:lnTo>
                    <a:pt x="392" y="422"/>
                  </a:lnTo>
                  <a:cubicBezTo>
                    <a:pt x="408" y="431"/>
                    <a:pt x="422" y="442"/>
                    <a:pt x="434" y="454"/>
                  </a:cubicBezTo>
                  <a:lnTo>
                    <a:pt x="544" y="344"/>
                  </a:lnTo>
                  <a:lnTo>
                    <a:pt x="662" y="463"/>
                  </a:lnTo>
                  <a:lnTo>
                    <a:pt x="828" y="296"/>
                  </a:lnTo>
                  <a:lnTo>
                    <a:pt x="854" y="361"/>
                  </a:lnTo>
                  <a:lnTo>
                    <a:pt x="907" y="179"/>
                  </a:lnTo>
                  <a:lnTo>
                    <a:pt x="725" y="232"/>
                  </a:lnTo>
                  <a:lnTo>
                    <a:pt x="792" y="259"/>
                  </a:lnTo>
                  <a:lnTo>
                    <a:pt x="662" y="389"/>
                  </a:lnTo>
                  <a:lnTo>
                    <a:pt x="543" y="271"/>
                  </a:lnTo>
                  <a:close/>
                  <a:moveTo>
                    <a:pt x="1065" y="111"/>
                  </a:moveTo>
                  <a:lnTo>
                    <a:pt x="1065" y="111"/>
                  </a:lnTo>
                  <a:lnTo>
                    <a:pt x="1065" y="44"/>
                  </a:lnTo>
                  <a:lnTo>
                    <a:pt x="647" y="44"/>
                  </a:lnTo>
                  <a:lnTo>
                    <a:pt x="647" y="0"/>
                  </a:lnTo>
                  <a:lnTo>
                    <a:pt x="607" y="0"/>
                  </a:lnTo>
                  <a:lnTo>
                    <a:pt x="607" y="44"/>
                  </a:lnTo>
                  <a:lnTo>
                    <a:pt x="214" y="44"/>
                  </a:lnTo>
                  <a:lnTo>
                    <a:pt x="214" y="111"/>
                  </a:lnTo>
                  <a:lnTo>
                    <a:pt x="243" y="111"/>
                  </a:lnTo>
                  <a:lnTo>
                    <a:pt x="243" y="170"/>
                  </a:lnTo>
                  <a:cubicBezTo>
                    <a:pt x="264" y="172"/>
                    <a:pt x="283" y="179"/>
                    <a:pt x="300" y="189"/>
                  </a:cubicBezTo>
                  <a:lnTo>
                    <a:pt x="300" y="111"/>
                  </a:lnTo>
                  <a:lnTo>
                    <a:pt x="981" y="111"/>
                  </a:lnTo>
                  <a:lnTo>
                    <a:pt x="981" y="548"/>
                  </a:lnTo>
                  <a:lnTo>
                    <a:pt x="493" y="548"/>
                  </a:lnTo>
                  <a:cubicBezTo>
                    <a:pt x="496" y="555"/>
                    <a:pt x="497" y="562"/>
                    <a:pt x="499" y="570"/>
                  </a:cubicBezTo>
                  <a:lnTo>
                    <a:pt x="981" y="570"/>
                  </a:lnTo>
                  <a:lnTo>
                    <a:pt x="981" y="593"/>
                  </a:lnTo>
                  <a:lnTo>
                    <a:pt x="501" y="593"/>
                  </a:lnTo>
                  <a:cubicBezTo>
                    <a:pt x="502" y="599"/>
                    <a:pt x="503" y="604"/>
                    <a:pt x="503" y="609"/>
                  </a:cubicBezTo>
                  <a:lnTo>
                    <a:pt x="503" y="664"/>
                  </a:lnTo>
                  <a:lnTo>
                    <a:pt x="607" y="664"/>
                  </a:lnTo>
                  <a:lnTo>
                    <a:pt x="607" y="828"/>
                  </a:lnTo>
                  <a:lnTo>
                    <a:pt x="647" y="828"/>
                  </a:lnTo>
                  <a:lnTo>
                    <a:pt x="647" y="664"/>
                  </a:lnTo>
                  <a:lnTo>
                    <a:pt x="779" y="664"/>
                  </a:lnTo>
                  <a:lnTo>
                    <a:pt x="839" y="823"/>
                  </a:lnTo>
                  <a:lnTo>
                    <a:pt x="878" y="813"/>
                  </a:lnTo>
                  <a:lnTo>
                    <a:pt x="822" y="664"/>
                  </a:lnTo>
                  <a:lnTo>
                    <a:pt x="1065" y="664"/>
                  </a:lnTo>
                  <a:lnTo>
                    <a:pt x="1065" y="593"/>
                  </a:lnTo>
                  <a:lnTo>
                    <a:pt x="1039" y="593"/>
                  </a:lnTo>
                  <a:lnTo>
                    <a:pt x="1039" y="111"/>
                  </a:lnTo>
                  <a:lnTo>
                    <a:pt x="1065" y="111"/>
                  </a:lnTo>
                  <a:close/>
                  <a:moveTo>
                    <a:pt x="223" y="431"/>
                  </a:moveTo>
                  <a:lnTo>
                    <a:pt x="223" y="431"/>
                  </a:lnTo>
                  <a:cubicBezTo>
                    <a:pt x="280" y="431"/>
                    <a:pt x="327" y="385"/>
                    <a:pt x="327" y="328"/>
                  </a:cubicBezTo>
                  <a:cubicBezTo>
                    <a:pt x="327" y="271"/>
                    <a:pt x="280" y="224"/>
                    <a:pt x="223" y="224"/>
                  </a:cubicBezTo>
                  <a:cubicBezTo>
                    <a:pt x="166" y="224"/>
                    <a:pt x="120" y="271"/>
                    <a:pt x="120" y="328"/>
                  </a:cubicBezTo>
                  <a:cubicBezTo>
                    <a:pt x="120" y="385"/>
                    <a:pt x="166" y="431"/>
                    <a:pt x="223" y="431"/>
                  </a:cubicBezTo>
                  <a:close/>
                  <a:moveTo>
                    <a:pt x="290" y="453"/>
                  </a:moveTo>
                  <a:lnTo>
                    <a:pt x="290" y="453"/>
                  </a:lnTo>
                  <a:lnTo>
                    <a:pt x="251" y="453"/>
                  </a:lnTo>
                  <a:lnTo>
                    <a:pt x="257" y="457"/>
                  </a:lnTo>
                  <a:cubicBezTo>
                    <a:pt x="262" y="460"/>
                    <a:pt x="264" y="467"/>
                    <a:pt x="262" y="472"/>
                  </a:cubicBezTo>
                  <a:lnTo>
                    <a:pt x="248" y="507"/>
                  </a:lnTo>
                  <a:lnTo>
                    <a:pt x="273" y="709"/>
                  </a:lnTo>
                  <a:lnTo>
                    <a:pt x="226" y="751"/>
                  </a:lnTo>
                  <a:lnTo>
                    <a:pt x="180" y="709"/>
                  </a:lnTo>
                  <a:lnTo>
                    <a:pt x="205" y="507"/>
                  </a:lnTo>
                  <a:lnTo>
                    <a:pt x="191" y="472"/>
                  </a:lnTo>
                  <a:cubicBezTo>
                    <a:pt x="188" y="467"/>
                    <a:pt x="191" y="460"/>
                    <a:pt x="195" y="457"/>
                  </a:cubicBezTo>
                  <a:lnTo>
                    <a:pt x="201" y="453"/>
                  </a:lnTo>
                  <a:lnTo>
                    <a:pt x="156" y="453"/>
                  </a:lnTo>
                  <a:cubicBezTo>
                    <a:pt x="70" y="453"/>
                    <a:pt x="0" y="523"/>
                    <a:pt x="0" y="609"/>
                  </a:cubicBezTo>
                  <a:lnTo>
                    <a:pt x="0" y="834"/>
                  </a:lnTo>
                  <a:lnTo>
                    <a:pt x="92" y="834"/>
                  </a:lnTo>
                  <a:lnTo>
                    <a:pt x="92" y="601"/>
                  </a:lnTo>
                  <a:lnTo>
                    <a:pt x="124" y="601"/>
                  </a:lnTo>
                  <a:lnTo>
                    <a:pt x="124" y="834"/>
                  </a:lnTo>
                  <a:lnTo>
                    <a:pt x="320" y="834"/>
                  </a:lnTo>
                  <a:lnTo>
                    <a:pt x="320" y="601"/>
                  </a:lnTo>
                  <a:lnTo>
                    <a:pt x="352" y="601"/>
                  </a:lnTo>
                  <a:lnTo>
                    <a:pt x="352" y="834"/>
                  </a:lnTo>
                  <a:lnTo>
                    <a:pt x="446" y="834"/>
                  </a:lnTo>
                  <a:lnTo>
                    <a:pt x="446" y="609"/>
                  </a:lnTo>
                  <a:cubicBezTo>
                    <a:pt x="446" y="523"/>
                    <a:pt x="376" y="453"/>
                    <a:pt x="290" y="4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8439961" y="5232400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延迟付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8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0" dur="8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nimBg="1"/>
      <p:bldP spid="9219" grpId="0" animBg="1"/>
      <p:bldP spid="9221" grpId="0"/>
      <p:bldP spid="9222" grpId="0"/>
      <p:bldP spid="9223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930" b="1917"/>
          <a:stretch>
            <a:fillRect/>
          </a:stretch>
        </p:blipFill>
        <p:spPr>
          <a:xfrm>
            <a:off x="3430495" y="0"/>
            <a:ext cx="5742086" cy="5160551"/>
          </a:xfrm>
          <a:custGeom>
            <a:avLst/>
            <a:gdLst>
              <a:gd name="connsiteX0" fmla="*/ 1290536 w 5743859"/>
              <a:gd name="connsiteY0" fmla="*/ 0 h 5162144"/>
              <a:gd name="connsiteX1" fmla="*/ 5743859 w 5743859"/>
              <a:gd name="connsiteY1" fmla="*/ 0 h 5162144"/>
              <a:gd name="connsiteX2" fmla="*/ 5743859 w 5743859"/>
              <a:gd name="connsiteY2" fmla="*/ 5162144 h 5162144"/>
              <a:gd name="connsiteX3" fmla="*/ 0 w 5743859"/>
              <a:gd name="connsiteY3" fmla="*/ 5162144 h 5162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3859" h="5162144">
                <a:moveTo>
                  <a:pt x="1290536" y="0"/>
                </a:moveTo>
                <a:lnTo>
                  <a:pt x="5743859" y="0"/>
                </a:lnTo>
                <a:lnTo>
                  <a:pt x="5743859" y="5162144"/>
                </a:lnTo>
                <a:lnTo>
                  <a:pt x="0" y="5162144"/>
                </a:lnTo>
                <a:close/>
              </a:path>
            </a:pathLst>
          </a:custGeom>
        </p:spPr>
      </p:pic>
      <p:sp>
        <p:nvSpPr>
          <p:cNvPr id="31" name="文本框 19"/>
          <p:cNvSpPr txBox="1">
            <a:spLocks noChangeArrowheads="1"/>
          </p:cNvSpPr>
          <p:nvPr/>
        </p:nvSpPr>
        <p:spPr bwMode="auto">
          <a:xfrm>
            <a:off x="314592" y="1880498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>
                <a:solidFill>
                  <a:srgbClr val="725F42"/>
                </a:solidFill>
                <a:ea typeface="微软雅黑" panose="020B0503020204020204" pitchFamily="34" charset="-122"/>
                <a:sym typeface="Arial" pitchFamily="34" charset="0"/>
              </a:rPr>
              <a:t>项目简介</a:t>
            </a:r>
          </a:p>
        </p:txBody>
      </p:sp>
      <p:sp>
        <p:nvSpPr>
          <p:cNvPr id="32" name="文本框 20"/>
          <p:cNvSpPr txBox="1">
            <a:spLocks noChangeArrowheads="1"/>
          </p:cNvSpPr>
          <p:nvPr/>
        </p:nvSpPr>
        <p:spPr bwMode="auto">
          <a:xfrm>
            <a:off x="307323" y="2202740"/>
            <a:ext cx="16578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>
                <a:solidFill>
                  <a:srgbClr val="725F42"/>
                </a:solidFill>
                <a:ea typeface="微软雅黑" panose="020B0503020204020204" pitchFamily="34" charset="-122"/>
                <a:sym typeface="Arial" pitchFamily="34" charset="0"/>
              </a:rPr>
              <a:t>Project description</a:t>
            </a:r>
            <a:endParaRPr lang="zh-CN" altLang="en-US" sz="1400">
              <a:solidFill>
                <a:srgbClr val="725F42"/>
              </a:solidFill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33" name="TextBox 46"/>
          <p:cNvSpPr txBox="1">
            <a:spLocks noChangeArrowheads="1"/>
          </p:cNvSpPr>
          <p:nvPr/>
        </p:nvSpPr>
        <p:spPr bwMode="auto">
          <a:xfrm>
            <a:off x="307325" y="2483142"/>
            <a:ext cx="3318116" cy="707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22288">
              <a:buFont typeface="Arial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defTabSz="522288">
              <a:buFont typeface="Arial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defTabSz="522288">
              <a:buFont typeface="Arial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defTabSz="522288">
              <a:buFont typeface="Arial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defTabSz="522288">
              <a:buFont typeface="Arial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1828800" indent="457200" defTabSz="52228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286000" indent="457200" defTabSz="52228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2743200" indent="457200" defTabSz="52228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200400" indent="457200" defTabSz="52228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99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cs typeface="Arial" pitchFamily="34" charset="0"/>
                <a:sym typeface="Arial" pitchFamily="34" charset="0"/>
              </a:rPr>
              <a:t>Lorem ipsum dolor sit amet, consectetuer adipiscing elit. Aenean commodo ligula eget dolor. Aenean massa. Cum sociis natoque penatibus et magnis dis parturient montes, nascetur ridiculus mus. </a:t>
            </a:r>
          </a:p>
        </p:txBody>
      </p:sp>
      <p:sp>
        <p:nvSpPr>
          <p:cNvPr id="34" name="TextBox 46"/>
          <p:cNvSpPr txBox="1">
            <a:spLocks noChangeArrowheads="1"/>
          </p:cNvSpPr>
          <p:nvPr/>
        </p:nvSpPr>
        <p:spPr bwMode="auto">
          <a:xfrm>
            <a:off x="307325" y="3190809"/>
            <a:ext cx="3318116" cy="707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22288">
              <a:buFont typeface="Arial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defTabSz="522288">
              <a:buFont typeface="Arial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defTabSz="522288">
              <a:buFont typeface="Arial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defTabSz="522288">
              <a:buFont typeface="Arial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defTabSz="522288">
              <a:buFont typeface="Arial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1828800" indent="457200" defTabSz="52228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286000" indent="457200" defTabSz="52228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2743200" indent="457200" defTabSz="52228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200400" indent="457200" defTabSz="52228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99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cs typeface="Arial" pitchFamily="34" charset="0"/>
                <a:sym typeface="Arial" pitchFamily="34" charset="0"/>
              </a:rPr>
              <a:t>Lorem ipsum dolor sit amet, consectetuer adipiscing elit. Aenean commodo ligula eget dolor. Aenean massa. Cum sociis natoque penatibus et magnis dis parturient montes, nascetur ridiculus mus. </a:t>
            </a:r>
          </a:p>
        </p:txBody>
      </p:sp>
      <p:sp>
        <p:nvSpPr>
          <p:cNvPr id="14" name="平行四边形 13"/>
          <p:cNvSpPr/>
          <p:nvPr/>
        </p:nvSpPr>
        <p:spPr>
          <a:xfrm>
            <a:off x="3390776" y="0"/>
            <a:ext cx="1377490" cy="5160551"/>
          </a:xfrm>
          <a:prstGeom prst="parallelogram">
            <a:avLst>
              <a:gd name="adj" fmla="val 90650"/>
            </a:avLst>
          </a:prstGeom>
          <a:solidFill>
            <a:srgbClr val="725F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 flipH="1">
            <a:off x="4032904" y="1"/>
            <a:ext cx="914118" cy="349239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H="1">
            <a:off x="3873841" y="0"/>
            <a:ext cx="616123" cy="2298730"/>
          </a:xfrm>
          <a:prstGeom prst="line">
            <a:avLst/>
          </a:prstGeom>
          <a:ln w="3175">
            <a:solidFill>
              <a:srgbClr val="957B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8438767" y="5230785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延迟付</a:t>
            </a:r>
          </a:p>
        </p:txBody>
      </p:sp>
      <p:sp>
        <p:nvSpPr>
          <p:cNvPr id="15" name="矩形 14"/>
          <p:cNvSpPr/>
          <p:nvPr/>
        </p:nvSpPr>
        <p:spPr>
          <a:xfrm>
            <a:off x="1411" y="257096"/>
            <a:ext cx="128549" cy="428493"/>
          </a:xfrm>
          <a:prstGeom prst="rect">
            <a:avLst/>
          </a:prstGeom>
          <a:solidFill>
            <a:srgbClr val="725F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79" rIns="68559" bIns="34279"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5695" y="236164"/>
            <a:ext cx="1685405" cy="438431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pPr algn="ctr"/>
            <a:r>
              <a:rPr lang="zh-CN" altLang="en-US" sz="2399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</a:p>
        </p:txBody>
      </p:sp>
    </p:spTree>
    <p:extLst>
      <p:ext uri="{BB962C8B-B14F-4D97-AF65-F5344CB8AC3E}">
        <p14:creationId xmlns:p14="http://schemas.microsoft.com/office/powerpoint/2010/main" val="2912944846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14" grpId="0" animBg="1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9"/>
          <p:cNvGrpSpPr/>
          <p:nvPr/>
        </p:nvGrpSpPr>
        <p:grpSpPr>
          <a:xfrm>
            <a:off x="519617" y="1605481"/>
            <a:ext cx="2557947" cy="2511154"/>
            <a:chOff x="4559300" y="1220788"/>
            <a:chExt cx="3384551" cy="3322637"/>
          </a:xfrm>
          <a:solidFill>
            <a:srgbClr val="725F42"/>
          </a:solidFill>
        </p:grpSpPr>
        <p:sp>
          <p:nvSpPr>
            <p:cNvPr id="16" name="Freeform 74"/>
            <p:cNvSpPr>
              <a:spLocks noEditPoints="1"/>
            </p:cNvSpPr>
            <p:nvPr/>
          </p:nvSpPr>
          <p:spPr bwMode="auto">
            <a:xfrm>
              <a:off x="4781550" y="1436688"/>
              <a:ext cx="1744663" cy="3106737"/>
            </a:xfrm>
            <a:custGeom>
              <a:avLst/>
              <a:gdLst/>
              <a:ahLst/>
              <a:cxnLst>
                <a:cxn ang="0">
                  <a:pos x="465" y="929"/>
                </a:cxn>
                <a:cxn ang="0">
                  <a:pos x="552" y="966"/>
                </a:cxn>
                <a:cxn ang="0">
                  <a:pos x="319" y="0"/>
                </a:cxn>
                <a:cxn ang="0">
                  <a:pos x="279" y="17"/>
                </a:cxn>
                <a:cxn ang="0">
                  <a:pos x="218" y="47"/>
                </a:cxn>
                <a:cxn ang="0">
                  <a:pos x="209" y="53"/>
                </a:cxn>
                <a:cxn ang="0">
                  <a:pos x="147" y="106"/>
                </a:cxn>
                <a:cxn ang="0">
                  <a:pos x="102" y="148"/>
                </a:cxn>
                <a:cxn ang="0">
                  <a:pos x="90" y="164"/>
                </a:cxn>
                <a:cxn ang="0">
                  <a:pos x="51" y="237"/>
                </a:cxn>
                <a:cxn ang="0">
                  <a:pos x="24" y="296"/>
                </a:cxn>
                <a:cxn ang="0">
                  <a:pos x="19" y="313"/>
                </a:cxn>
                <a:cxn ang="0">
                  <a:pos x="7" y="396"/>
                </a:cxn>
                <a:cxn ang="0">
                  <a:pos x="0" y="453"/>
                </a:cxn>
                <a:cxn ang="0">
                  <a:pos x="2" y="477"/>
                </a:cxn>
                <a:cxn ang="0">
                  <a:pos x="21" y="557"/>
                </a:cxn>
                <a:cxn ang="0">
                  <a:pos x="16" y="557"/>
                </a:cxn>
                <a:cxn ang="0">
                  <a:pos x="48" y="632"/>
                </a:cxn>
                <a:cxn ang="0">
                  <a:pos x="69" y="683"/>
                </a:cxn>
                <a:cxn ang="0">
                  <a:pos x="83" y="704"/>
                </a:cxn>
                <a:cxn ang="0">
                  <a:pos x="141" y="764"/>
                </a:cxn>
                <a:cxn ang="0">
                  <a:pos x="179" y="805"/>
                </a:cxn>
                <a:cxn ang="0">
                  <a:pos x="199" y="820"/>
                </a:cxn>
                <a:cxn ang="0">
                  <a:pos x="274" y="856"/>
                </a:cxn>
                <a:cxn ang="0">
                  <a:pos x="319" y="881"/>
                </a:cxn>
                <a:cxn ang="0">
                  <a:pos x="351" y="883"/>
                </a:cxn>
                <a:cxn ang="0">
                  <a:pos x="445" y="918"/>
                </a:cxn>
                <a:cxn ang="0">
                  <a:pos x="429" y="894"/>
                </a:cxn>
                <a:cxn ang="0">
                  <a:pos x="362" y="886"/>
                </a:cxn>
                <a:cxn ang="0">
                  <a:pos x="287" y="853"/>
                </a:cxn>
                <a:cxn ang="0">
                  <a:pos x="265" y="843"/>
                </a:cxn>
                <a:cxn ang="0">
                  <a:pos x="213" y="822"/>
                </a:cxn>
                <a:cxn ang="0">
                  <a:pos x="154" y="765"/>
                </a:cxn>
                <a:cxn ang="0">
                  <a:pos x="136" y="747"/>
                </a:cxn>
                <a:cxn ang="0">
                  <a:pos x="95" y="710"/>
                </a:cxn>
                <a:cxn ang="0">
                  <a:pos x="58" y="638"/>
                </a:cxn>
                <a:cxn ang="0">
                  <a:pos x="50" y="621"/>
                </a:cxn>
                <a:cxn ang="0">
                  <a:pos x="24" y="567"/>
                </a:cxn>
                <a:cxn ang="0">
                  <a:pos x="13" y="487"/>
                </a:cxn>
                <a:cxn ang="0">
                  <a:pos x="11" y="471"/>
                </a:cxn>
                <a:cxn ang="0">
                  <a:pos x="8" y="406"/>
                </a:cxn>
                <a:cxn ang="0">
                  <a:pos x="13" y="390"/>
                </a:cxn>
                <a:cxn ang="0">
                  <a:pos x="20" y="324"/>
                </a:cxn>
                <a:cxn ang="0">
                  <a:pos x="51" y="247"/>
                </a:cxn>
                <a:cxn ang="0">
                  <a:pos x="56" y="236"/>
                </a:cxn>
                <a:cxn ang="0">
                  <a:pos x="88" y="175"/>
                </a:cxn>
                <a:cxn ang="0">
                  <a:pos x="142" y="113"/>
                </a:cxn>
                <a:cxn ang="0">
                  <a:pos x="147" y="108"/>
                </a:cxn>
                <a:cxn ang="0">
                  <a:pos x="204" y="62"/>
                </a:cxn>
                <a:cxn ang="0">
                  <a:pos x="209" y="58"/>
                </a:cxn>
                <a:cxn ang="0">
                  <a:pos x="271" y="21"/>
                </a:cxn>
                <a:cxn ang="0">
                  <a:pos x="318" y="2"/>
                </a:cxn>
                <a:cxn ang="0">
                  <a:pos x="319" y="0"/>
                </a:cxn>
              </a:cxnLst>
              <a:rect l="0" t="0" r="r" b="b"/>
              <a:pathLst>
                <a:path w="552" h="981">
                  <a:moveTo>
                    <a:pt x="486" y="918"/>
                  </a:moveTo>
                  <a:cubicBezTo>
                    <a:pt x="479" y="922"/>
                    <a:pt x="472" y="925"/>
                    <a:pt x="465" y="929"/>
                  </a:cubicBezTo>
                  <a:cubicBezTo>
                    <a:pt x="514" y="954"/>
                    <a:pt x="536" y="981"/>
                    <a:pt x="536" y="981"/>
                  </a:cubicBezTo>
                  <a:cubicBezTo>
                    <a:pt x="552" y="966"/>
                    <a:pt x="552" y="966"/>
                    <a:pt x="552" y="966"/>
                  </a:cubicBezTo>
                  <a:cubicBezTo>
                    <a:pt x="552" y="966"/>
                    <a:pt x="533" y="943"/>
                    <a:pt x="486" y="918"/>
                  </a:cubicBezTo>
                  <a:moveTo>
                    <a:pt x="319" y="0"/>
                  </a:moveTo>
                  <a:cubicBezTo>
                    <a:pt x="310" y="3"/>
                    <a:pt x="299" y="7"/>
                    <a:pt x="287" y="12"/>
                  </a:cubicBezTo>
                  <a:cubicBezTo>
                    <a:pt x="282" y="15"/>
                    <a:pt x="279" y="17"/>
                    <a:pt x="279" y="17"/>
                  </a:cubicBezTo>
                  <a:cubicBezTo>
                    <a:pt x="279" y="17"/>
                    <a:pt x="279" y="16"/>
                    <a:pt x="279" y="15"/>
                  </a:cubicBezTo>
                  <a:cubicBezTo>
                    <a:pt x="261" y="23"/>
                    <a:pt x="240" y="33"/>
                    <a:pt x="218" y="47"/>
                  </a:cubicBezTo>
                  <a:cubicBezTo>
                    <a:pt x="213" y="52"/>
                    <a:pt x="210" y="55"/>
                    <a:pt x="210" y="55"/>
                  </a:cubicBezTo>
                  <a:cubicBezTo>
                    <a:pt x="210" y="55"/>
                    <a:pt x="209" y="55"/>
                    <a:pt x="209" y="53"/>
                  </a:cubicBezTo>
                  <a:cubicBezTo>
                    <a:pt x="192" y="64"/>
                    <a:pt x="174" y="78"/>
                    <a:pt x="155" y="94"/>
                  </a:cubicBezTo>
                  <a:cubicBezTo>
                    <a:pt x="151" y="101"/>
                    <a:pt x="147" y="106"/>
                    <a:pt x="147" y="106"/>
                  </a:cubicBezTo>
                  <a:cubicBezTo>
                    <a:pt x="147" y="106"/>
                    <a:pt x="146" y="105"/>
                    <a:pt x="145" y="103"/>
                  </a:cubicBezTo>
                  <a:cubicBezTo>
                    <a:pt x="130" y="116"/>
                    <a:pt x="116" y="131"/>
                    <a:pt x="102" y="148"/>
                  </a:cubicBezTo>
                  <a:cubicBezTo>
                    <a:pt x="98" y="159"/>
                    <a:pt x="93" y="167"/>
                    <a:pt x="93" y="167"/>
                  </a:cubicBezTo>
                  <a:cubicBezTo>
                    <a:pt x="93" y="167"/>
                    <a:pt x="92" y="166"/>
                    <a:pt x="90" y="164"/>
                  </a:cubicBezTo>
                  <a:cubicBezTo>
                    <a:pt x="78" y="181"/>
                    <a:pt x="66" y="199"/>
                    <a:pt x="56" y="219"/>
                  </a:cubicBezTo>
                  <a:cubicBezTo>
                    <a:pt x="54" y="230"/>
                    <a:pt x="51" y="237"/>
                    <a:pt x="51" y="237"/>
                  </a:cubicBezTo>
                  <a:cubicBezTo>
                    <a:pt x="51" y="237"/>
                    <a:pt x="50" y="237"/>
                    <a:pt x="48" y="235"/>
                  </a:cubicBezTo>
                  <a:cubicBezTo>
                    <a:pt x="39" y="255"/>
                    <a:pt x="31" y="275"/>
                    <a:pt x="24" y="296"/>
                  </a:cubicBezTo>
                  <a:cubicBezTo>
                    <a:pt x="23" y="306"/>
                    <a:pt x="22" y="315"/>
                    <a:pt x="22" y="315"/>
                  </a:cubicBezTo>
                  <a:cubicBezTo>
                    <a:pt x="22" y="315"/>
                    <a:pt x="21" y="314"/>
                    <a:pt x="19" y="313"/>
                  </a:cubicBezTo>
                  <a:cubicBezTo>
                    <a:pt x="13" y="333"/>
                    <a:pt x="8" y="353"/>
                    <a:pt x="5" y="374"/>
                  </a:cubicBezTo>
                  <a:cubicBezTo>
                    <a:pt x="7" y="386"/>
                    <a:pt x="7" y="396"/>
                    <a:pt x="7" y="396"/>
                  </a:cubicBezTo>
                  <a:cubicBezTo>
                    <a:pt x="7" y="396"/>
                    <a:pt x="6" y="395"/>
                    <a:pt x="3" y="394"/>
                  </a:cubicBezTo>
                  <a:cubicBezTo>
                    <a:pt x="1" y="414"/>
                    <a:pt x="0" y="433"/>
                    <a:pt x="0" y="453"/>
                  </a:cubicBezTo>
                  <a:cubicBezTo>
                    <a:pt x="5" y="466"/>
                    <a:pt x="7" y="478"/>
                    <a:pt x="7" y="478"/>
                  </a:cubicBezTo>
                  <a:cubicBezTo>
                    <a:pt x="7" y="478"/>
                    <a:pt x="5" y="478"/>
                    <a:pt x="2" y="477"/>
                  </a:cubicBezTo>
                  <a:cubicBezTo>
                    <a:pt x="3" y="496"/>
                    <a:pt x="6" y="515"/>
                    <a:pt x="10" y="534"/>
                  </a:cubicBezTo>
                  <a:cubicBezTo>
                    <a:pt x="17" y="546"/>
                    <a:pt x="21" y="557"/>
                    <a:pt x="21" y="557"/>
                  </a:cubicBezTo>
                  <a:cubicBezTo>
                    <a:pt x="21" y="557"/>
                    <a:pt x="19" y="557"/>
                    <a:pt x="16" y="557"/>
                  </a:cubicBezTo>
                  <a:cubicBezTo>
                    <a:pt x="16" y="557"/>
                    <a:pt x="16" y="557"/>
                    <a:pt x="16" y="557"/>
                  </a:cubicBezTo>
                  <a:cubicBezTo>
                    <a:pt x="20" y="575"/>
                    <a:pt x="26" y="593"/>
                    <a:pt x="32" y="610"/>
                  </a:cubicBezTo>
                  <a:cubicBezTo>
                    <a:pt x="42" y="621"/>
                    <a:pt x="48" y="632"/>
                    <a:pt x="48" y="632"/>
                  </a:cubicBezTo>
                  <a:cubicBezTo>
                    <a:pt x="48" y="632"/>
                    <a:pt x="46" y="633"/>
                    <a:pt x="42" y="633"/>
                  </a:cubicBezTo>
                  <a:cubicBezTo>
                    <a:pt x="50" y="650"/>
                    <a:pt x="59" y="667"/>
                    <a:pt x="69" y="683"/>
                  </a:cubicBezTo>
                  <a:cubicBezTo>
                    <a:pt x="80" y="692"/>
                    <a:pt x="89" y="702"/>
                    <a:pt x="89" y="702"/>
                  </a:cubicBezTo>
                  <a:cubicBezTo>
                    <a:pt x="89" y="702"/>
                    <a:pt x="87" y="703"/>
                    <a:pt x="83" y="704"/>
                  </a:cubicBezTo>
                  <a:cubicBezTo>
                    <a:pt x="94" y="720"/>
                    <a:pt x="107" y="735"/>
                    <a:pt x="119" y="749"/>
                  </a:cubicBezTo>
                  <a:cubicBezTo>
                    <a:pt x="132" y="756"/>
                    <a:pt x="141" y="764"/>
                    <a:pt x="141" y="764"/>
                  </a:cubicBezTo>
                  <a:cubicBezTo>
                    <a:pt x="141" y="764"/>
                    <a:pt x="139" y="765"/>
                    <a:pt x="136" y="767"/>
                  </a:cubicBezTo>
                  <a:cubicBezTo>
                    <a:pt x="150" y="780"/>
                    <a:pt x="164" y="793"/>
                    <a:pt x="179" y="805"/>
                  </a:cubicBezTo>
                  <a:cubicBezTo>
                    <a:pt x="193" y="810"/>
                    <a:pt x="204" y="816"/>
                    <a:pt x="204" y="816"/>
                  </a:cubicBezTo>
                  <a:cubicBezTo>
                    <a:pt x="204" y="816"/>
                    <a:pt x="202" y="817"/>
                    <a:pt x="199" y="820"/>
                  </a:cubicBezTo>
                  <a:cubicBezTo>
                    <a:pt x="214" y="831"/>
                    <a:pt x="229" y="840"/>
                    <a:pt x="244" y="849"/>
                  </a:cubicBezTo>
                  <a:cubicBezTo>
                    <a:pt x="260" y="851"/>
                    <a:pt x="274" y="856"/>
                    <a:pt x="274" y="856"/>
                  </a:cubicBezTo>
                  <a:cubicBezTo>
                    <a:pt x="274" y="856"/>
                    <a:pt x="273" y="858"/>
                    <a:pt x="270" y="862"/>
                  </a:cubicBezTo>
                  <a:cubicBezTo>
                    <a:pt x="286" y="870"/>
                    <a:pt x="303" y="876"/>
                    <a:pt x="319" y="881"/>
                  </a:cubicBezTo>
                  <a:cubicBezTo>
                    <a:pt x="320" y="881"/>
                    <a:pt x="320" y="881"/>
                    <a:pt x="321" y="881"/>
                  </a:cubicBezTo>
                  <a:cubicBezTo>
                    <a:pt x="337" y="881"/>
                    <a:pt x="351" y="883"/>
                    <a:pt x="351" y="883"/>
                  </a:cubicBezTo>
                  <a:cubicBezTo>
                    <a:pt x="351" y="883"/>
                    <a:pt x="350" y="885"/>
                    <a:pt x="348" y="889"/>
                  </a:cubicBezTo>
                  <a:cubicBezTo>
                    <a:pt x="387" y="896"/>
                    <a:pt x="419" y="907"/>
                    <a:pt x="445" y="918"/>
                  </a:cubicBezTo>
                  <a:cubicBezTo>
                    <a:pt x="451" y="915"/>
                    <a:pt x="458" y="912"/>
                    <a:pt x="465" y="908"/>
                  </a:cubicBezTo>
                  <a:cubicBezTo>
                    <a:pt x="454" y="903"/>
                    <a:pt x="442" y="898"/>
                    <a:pt x="429" y="894"/>
                  </a:cubicBezTo>
                  <a:cubicBezTo>
                    <a:pt x="409" y="887"/>
                    <a:pt x="388" y="880"/>
                    <a:pt x="364" y="876"/>
                  </a:cubicBezTo>
                  <a:cubicBezTo>
                    <a:pt x="363" y="882"/>
                    <a:pt x="362" y="886"/>
                    <a:pt x="362" y="886"/>
                  </a:cubicBezTo>
                  <a:cubicBezTo>
                    <a:pt x="362" y="886"/>
                    <a:pt x="350" y="880"/>
                    <a:pt x="338" y="871"/>
                  </a:cubicBezTo>
                  <a:cubicBezTo>
                    <a:pt x="321" y="866"/>
                    <a:pt x="304" y="861"/>
                    <a:pt x="287" y="853"/>
                  </a:cubicBezTo>
                  <a:cubicBezTo>
                    <a:pt x="286" y="858"/>
                    <a:pt x="285" y="861"/>
                    <a:pt x="285" y="861"/>
                  </a:cubicBezTo>
                  <a:cubicBezTo>
                    <a:pt x="285" y="861"/>
                    <a:pt x="275" y="853"/>
                    <a:pt x="265" y="843"/>
                  </a:cubicBezTo>
                  <a:cubicBezTo>
                    <a:pt x="249" y="835"/>
                    <a:pt x="232" y="825"/>
                    <a:pt x="217" y="815"/>
                  </a:cubicBezTo>
                  <a:cubicBezTo>
                    <a:pt x="214" y="819"/>
                    <a:pt x="213" y="822"/>
                    <a:pt x="213" y="822"/>
                  </a:cubicBezTo>
                  <a:cubicBezTo>
                    <a:pt x="213" y="822"/>
                    <a:pt x="204" y="812"/>
                    <a:pt x="195" y="800"/>
                  </a:cubicBezTo>
                  <a:cubicBezTo>
                    <a:pt x="181" y="789"/>
                    <a:pt x="167" y="777"/>
                    <a:pt x="154" y="765"/>
                  </a:cubicBezTo>
                  <a:cubicBezTo>
                    <a:pt x="151" y="769"/>
                    <a:pt x="149" y="771"/>
                    <a:pt x="149" y="771"/>
                  </a:cubicBezTo>
                  <a:cubicBezTo>
                    <a:pt x="149" y="771"/>
                    <a:pt x="142" y="761"/>
                    <a:pt x="136" y="747"/>
                  </a:cubicBezTo>
                  <a:cubicBezTo>
                    <a:pt x="123" y="734"/>
                    <a:pt x="111" y="720"/>
                    <a:pt x="100" y="705"/>
                  </a:cubicBezTo>
                  <a:cubicBezTo>
                    <a:pt x="97" y="709"/>
                    <a:pt x="95" y="710"/>
                    <a:pt x="95" y="710"/>
                  </a:cubicBezTo>
                  <a:cubicBezTo>
                    <a:pt x="95" y="710"/>
                    <a:pt x="91" y="700"/>
                    <a:pt x="87" y="687"/>
                  </a:cubicBezTo>
                  <a:cubicBezTo>
                    <a:pt x="77" y="672"/>
                    <a:pt x="67" y="655"/>
                    <a:pt x="58" y="638"/>
                  </a:cubicBezTo>
                  <a:cubicBezTo>
                    <a:pt x="55" y="640"/>
                    <a:pt x="53" y="641"/>
                    <a:pt x="53" y="641"/>
                  </a:cubicBezTo>
                  <a:cubicBezTo>
                    <a:pt x="53" y="641"/>
                    <a:pt x="51" y="632"/>
                    <a:pt x="50" y="621"/>
                  </a:cubicBezTo>
                  <a:cubicBezTo>
                    <a:pt x="42" y="603"/>
                    <a:pt x="35" y="584"/>
                    <a:pt x="29" y="564"/>
                  </a:cubicBezTo>
                  <a:cubicBezTo>
                    <a:pt x="26" y="566"/>
                    <a:pt x="24" y="567"/>
                    <a:pt x="24" y="567"/>
                  </a:cubicBezTo>
                  <a:cubicBezTo>
                    <a:pt x="24" y="567"/>
                    <a:pt x="23" y="557"/>
                    <a:pt x="24" y="546"/>
                  </a:cubicBezTo>
                  <a:cubicBezTo>
                    <a:pt x="19" y="526"/>
                    <a:pt x="15" y="506"/>
                    <a:pt x="13" y="487"/>
                  </a:cubicBezTo>
                  <a:cubicBezTo>
                    <a:pt x="10" y="487"/>
                    <a:pt x="8" y="488"/>
                    <a:pt x="8" y="488"/>
                  </a:cubicBezTo>
                  <a:cubicBezTo>
                    <a:pt x="8" y="488"/>
                    <a:pt x="9" y="481"/>
                    <a:pt x="11" y="471"/>
                  </a:cubicBezTo>
                  <a:cubicBezTo>
                    <a:pt x="10" y="449"/>
                    <a:pt x="10" y="427"/>
                    <a:pt x="11" y="406"/>
                  </a:cubicBezTo>
                  <a:cubicBezTo>
                    <a:pt x="10" y="406"/>
                    <a:pt x="8" y="406"/>
                    <a:pt x="8" y="406"/>
                  </a:cubicBezTo>
                  <a:cubicBezTo>
                    <a:pt x="7" y="406"/>
                    <a:pt x="7" y="406"/>
                    <a:pt x="7" y="406"/>
                  </a:cubicBezTo>
                  <a:cubicBezTo>
                    <a:pt x="7" y="406"/>
                    <a:pt x="9" y="399"/>
                    <a:pt x="13" y="390"/>
                  </a:cubicBezTo>
                  <a:cubicBezTo>
                    <a:pt x="15" y="368"/>
                    <a:pt x="19" y="346"/>
                    <a:pt x="24" y="325"/>
                  </a:cubicBezTo>
                  <a:cubicBezTo>
                    <a:pt x="21" y="324"/>
                    <a:pt x="20" y="324"/>
                    <a:pt x="20" y="324"/>
                  </a:cubicBezTo>
                  <a:cubicBezTo>
                    <a:pt x="20" y="324"/>
                    <a:pt x="23" y="317"/>
                    <a:pt x="29" y="309"/>
                  </a:cubicBezTo>
                  <a:cubicBezTo>
                    <a:pt x="35" y="288"/>
                    <a:pt x="42" y="267"/>
                    <a:pt x="51" y="247"/>
                  </a:cubicBezTo>
                  <a:cubicBezTo>
                    <a:pt x="49" y="247"/>
                    <a:pt x="47" y="246"/>
                    <a:pt x="47" y="246"/>
                  </a:cubicBezTo>
                  <a:cubicBezTo>
                    <a:pt x="47" y="246"/>
                    <a:pt x="51" y="241"/>
                    <a:pt x="56" y="236"/>
                  </a:cubicBezTo>
                  <a:cubicBezTo>
                    <a:pt x="66" y="214"/>
                    <a:pt x="78" y="194"/>
                    <a:pt x="90" y="176"/>
                  </a:cubicBezTo>
                  <a:cubicBezTo>
                    <a:pt x="89" y="175"/>
                    <a:pt x="88" y="175"/>
                    <a:pt x="88" y="175"/>
                  </a:cubicBezTo>
                  <a:cubicBezTo>
                    <a:pt x="88" y="175"/>
                    <a:pt x="91" y="173"/>
                    <a:pt x="94" y="169"/>
                  </a:cubicBezTo>
                  <a:cubicBezTo>
                    <a:pt x="109" y="148"/>
                    <a:pt x="125" y="130"/>
                    <a:pt x="142" y="113"/>
                  </a:cubicBezTo>
                  <a:cubicBezTo>
                    <a:pt x="141" y="113"/>
                    <a:pt x="140" y="112"/>
                    <a:pt x="140" y="112"/>
                  </a:cubicBezTo>
                  <a:cubicBezTo>
                    <a:pt x="140" y="112"/>
                    <a:pt x="143" y="111"/>
                    <a:pt x="147" y="108"/>
                  </a:cubicBezTo>
                  <a:cubicBezTo>
                    <a:pt x="148" y="107"/>
                    <a:pt x="150" y="106"/>
                    <a:pt x="151" y="105"/>
                  </a:cubicBezTo>
                  <a:cubicBezTo>
                    <a:pt x="169" y="88"/>
                    <a:pt x="187" y="74"/>
                    <a:pt x="204" y="62"/>
                  </a:cubicBezTo>
                  <a:cubicBezTo>
                    <a:pt x="203" y="61"/>
                    <a:pt x="202" y="61"/>
                    <a:pt x="202" y="61"/>
                  </a:cubicBezTo>
                  <a:cubicBezTo>
                    <a:pt x="202" y="61"/>
                    <a:pt x="205" y="59"/>
                    <a:pt x="209" y="58"/>
                  </a:cubicBezTo>
                  <a:cubicBezTo>
                    <a:pt x="232" y="42"/>
                    <a:pt x="253" y="31"/>
                    <a:pt x="272" y="22"/>
                  </a:cubicBezTo>
                  <a:cubicBezTo>
                    <a:pt x="271" y="21"/>
                    <a:pt x="271" y="21"/>
                    <a:pt x="271" y="21"/>
                  </a:cubicBezTo>
                  <a:cubicBezTo>
                    <a:pt x="271" y="21"/>
                    <a:pt x="272" y="21"/>
                    <a:pt x="274" y="20"/>
                  </a:cubicBezTo>
                  <a:cubicBezTo>
                    <a:pt x="292" y="12"/>
                    <a:pt x="307" y="6"/>
                    <a:pt x="318" y="2"/>
                  </a:cubicBezTo>
                  <a:cubicBezTo>
                    <a:pt x="318" y="2"/>
                    <a:pt x="318" y="2"/>
                    <a:pt x="318" y="2"/>
                  </a:cubicBezTo>
                  <a:cubicBezTo>
                    <a:pt x="318" y="2"/>
                    <a:pt x="318" y="1"/>
                    <a:pt x="319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17" name="Freeform 75"/>
            <p:cNvSpPr/>
            <p:nvPr/>
          </p:nvSpPr>
          <p:spPr bwMode="auto">
            <a:xfrm>
              <a:off x="5976938" y="1436688"/>
              <a:ext cx="1749425" cy="3106737"/>
            </a:xfrm>
            <a:custGeom>
              <a:avLst/>
              <a:gdLst/>
              <a:ahLst/>
              <a:cxnLst>
                <a:cxn ang="0">
                  <a:pos x="235" y="2"/>
                </a:cxn>
                <a:cxn ang="0">
                  <a:pos x="278" y="20"/>
                </a:cxn>
                <a:cxn ang="0">
                  <a:pos x="281" y="22"/>
                </a:cxn>
                <a:cxn ang="0">
                  <a:pos x="350" y="61"/>
                </a:cxn>
                <a:cxn ang="0">
                  <a:pos x="401" y="105"/>
                </a:cxn>
                <a:cxn ang="0">
                  <a:pos x="412" y="112"/>
                </a:cxn>
                <a:cxn ang="0">
                  <a:pos x="458" y="170"/>
                </a:cxn>
                <a:cxn ang="0">
                  <a:pos x="462" y="176"/>
                </a:cxn>
                <a:cxn ang="0">
                  <a:pos x="505" y="246"/>
                </a:cxn>
                <a:cxn ang="0">
                  <a:pos x="524" y="309"/>
                </a:cxn>
                <a:cxn ang="0">
                  <a:pos x="528" y="325"/>
                </a:cxn>
                <a:cxn ang="0">
                  <a:pos x="546" y="406"/>
                </a:cxn>
                <a:cxn ang="0">
                  <a:pos x="541" y="406"/>
                </a:cxn>
                <a:cxn ang="0">
                  <a:pos x="544" y="488"/>
                </a:cxn>
                <a:cxn ang="0">
                  <a:pos x="528" y="546"/>
                </a:cxn>
                <a:cxn ang="0">
                  <a:pos x="523" y="564"/>
                </a:cxn>
                <a:cxn ang="0">
                  <a:pos x="499" y="641"/>
                </a:cxn>
                <a:cxn ang="0">
                  <a:pos x="465" y="687"/>
                </a:cxn>
                <a:cxn ang="0">
                  <a:pos x="452" y="705"/>
                </a:cxn>
                <a:cxn ang="0">
                  <a:pos x="404" y="771"/>
                </a:cxn>
                <a:cxn ang="0">
                  <a:pos x="357" y="800"/>
                </a:cxn>
                <a:cxn ang="0">
                  <a:pos x="336" y="815"/>
                </a:cxn>
                <a:cxn ang="0">
                  <a:pos x="268" y="861"/>
                </a:cxn>
                <a:cxn ang="0">
                  <a:pos x="215" y="871"/>
                </a:cxn>
                <a:cxn ang="0">
                  <a:pos x="189" y="876"/>
                </a:cxn>
                <a:cxn ang="0">
                  <a:pos x="87" y="908"/>
                </a:cxn>
                <a:cxn ang="0">
                  <a:pos x="0" y="966"/>
                </a:cxn>
                <a:cxn ang="0">
                  <a:pos x="87" y="929"/>
                </a:cxn>
                <a:cxn ang="0">
                  <a:pos x="204" y="889"/>
                </a:cxn>
                <a:cxn ang="0">
                  <a:pos x="231" y="881"/>
                </a:cxn>
                <a:cxn ang="0">
                  <a:pos x="283" y="862"/>
                </a:cxn>
                <a:cxn ang="0">
                  <a:pos x="308" y="849"/>
                </a:cxn>
                <a:cxn ang="0">
                  <a:pos x="349" y="816"/>
                </a:cxn>
                <a:cxn ang="0">
                  <a:pos x="416" y="767"/>
                </a:cxn>
                <a:cxn ang="0">
                  <a:pos x="433" y="749"/>
                </a:cxn>
                <a:cxn ang="0">
                  <a:pos x="464" y="702"/>
                </a:cxn>
                <a:cxn ang="0">
                  <a:pos x="510" y="633"/>
                </a:cxn>
                <a:cxn ang="0">
                  <a:pos x="520" y="609"/>
                </a:cxn>
                <a:cxn ang="0">
                  <a:pos x="537" y="557"/>
                </a:cxn>
                <a:cxn ang="0">
                  <a:pos x="543" y="534"/>
                </a:cxn>
                <a:cxn ang="0">
                  <a:pos x="545" y="478"/>
                </a:cxn>
                <a:cxn ang="0">
                  <a:pos x="550" y="394"/>
                </a:cxn>
                <a:cxn ang="0">
                  <a:pos x="547" y="374"/>
                </a:cxn>
                <a:cxn ang="0">
                  <a:pos x="530" y="315"/>
                </a:cxn>
                <a:cxn ang="0">
                  <a:pos x="504" y="235"/>
                </a:cxn>
                <a:cxn ang="0">
                  <a:pos x="497" y="219"/>
                </a:cxn>
                <a:cxn ang="0">
                  <a:pos x="459" y="167"/>
                </a:cxn>
                <a:cxn ang="0">
                  <a:pos x="408" y="103"/>
                </a:cxn>
                <a:cxn ang="0">
                  <a:pos x="397" y="94"/>
                </a:cxn>
                <a:cxn ang="0">
                  <a:pos x="343" y="55"/>
                </a:cxn>
                <a:cxn ang="0">
                  <a:pos x="274" y="15"/>
                </a:cxn>
                <a:cxn ang="0">
                  <a:pos x="266" y="12"/>
                </a:cxn>
              </a:cxnLst>
              <a:rect l="0" t="0" r="r" b="b"/>
              <a:pathLst>
                <a:path w="553" h="981">
                  <a:moveTo>
                    <a:pt x="234" y="0"/>
                  </a:moveTo>
                  <a:cubicBezTo>
                    <a:pt x="234" y="1"/>
                    <a:pt x="235" y="2"/>
                    <a:pt x="235" y="2"/>
                  </a:cubicBezTo>
                  <a:cubicBezTo>
                    <a:pt x="235" y="2"/>
                    <a:pt x="235" y="2"/>
                    <a:pt x="234" y="2"/>
                  </a:cubicBezTo>
                  <a:cubicBezTo>
                    <a:pt x="245" y="6"/>
                    <a:pt x="260" y="12"/>
                    <a:pt x="278" y="20"/>
                  </a:cubicBezTo>
                  <a:cubicBezTo>
                    <a:pt x="280" y="21"/>
                    <a:pt x="281" y="21"/>
                    <a:pt x="281" y="21"/>
                  </a:cubicBezTo>
                  <a:cubicBezTo>
                    <a:pt x="281" y="21"/>
                    <a:pt x="281" y="21"/>
                    <a:pt x="281" y="22"/>
                  </a:cubicBezTo>
                  <a:cubicBezTo>
                    <a:pt x="299" y="31"/>
                    <a:pt x="321" y="42"/>
                    <a:pt x="343" y="58"/>
                  </a:cubicBezTo>
                  <a:cubicBezTo>
                    <a:pt x="348" y="59"/>
                    <a:pt x="350" y="61"/>
                    <a:pt x="350" y="61"/>
                  </a:cubicBezTo>
                  <a:cubicBezTo>
                    <a:pt x="350" y="61"/>
                    <a:pt x="350" y="61"/>
                    <a:pt x="349" y="62"/>
                  </a:cubicBezTo>
                  <a:cubicBezTo>
                    <a:pt x="366" y="74"/>
                    <a:pt x="384" y="88"/>
                    <a:pt x="401" y="105"/>
                  </a:cubicBezTo>
                  <a:cubicBezTo>
                    <a:pt x="403" y="106"/>
                    <a:pt x="404" y="107"/>
                    <a:pt x="406" y="109"/>
                  </a:cubicBezTo>
                  <a:cubicBezTo>
                    <a:pt x="410" y="111"/>
                    <a:pt x="412" y="112"/>
                    <a:pt x="412" y="112"/>
                  </a:cubicBezTo>
                  <a:cubicBezTo>
                    <a:pt x="412" y="112"/>
                    <a:pt x="412" y="113"/>
                    <a:pt x="411" y="113"/>
                  </a:cubicBezTo>
                  <a:cubicBezTo>
                    <a:pt x="428" y="130"/>
                    <a:pt x="444" y="148"/>
                    <a:pt x="458" y="170"/>
                  </a:cubicBezTo>
                  <a:cubicBezTo>
                    <a:pt x="462" y="173"/>
                    <a:pt x="464" y="175"/>
                    <a:pt x="464" y="175"/>
                  </a:cubicBezTo>
                  <a:cubicBezTo>
                    <a:pt x="464" y="175"/>
                    <a:pt x="464" y="175"/>
                    <a:pt x="462" y="176"/>
                  </a:cubicBezTo>
                  <a:cubicBezTo>
                    <a:pt x="475" y="194"/>
                    <a:pt x="486" y="214"/>
                    <a:pt x="496" y="236"/>
                  </a:cubicBezTo>
                  <a:cubicBezTo>
                    <a:pt x="502" y="241"/>
                    <a:pt x="505" y="246"/>
                    <a:pt x="505" y="246"/>
                  </a:cubicBezTo>
                  <a:cubicBezTo>
                    <a:pt x="505" y="246"/>
                    <a:pt x="504" y="247"/>
                    <a:pt x="502" y="247"/>
                  </a:cubicBezTo>
                  <a:cubicBezTo>
                    <a:pt x="510" y="267"/>
                    <a:pt x="518" y="288"/>
                    <a:pt x="524" y="309"/>
                  </a:cubicBezTo>
                  <a:cubicBezTo>
                    <a:pt x="529" y="317"/>
                    <a:pt x="533" y="324"/>
                    <a:pt x="533" y="324"/>
                  </a:cubicBezTo>
                  <a:cubicBezTo>
                    <a:pt x="533" y="324"/>
                    <a:pt x="531" y="324"/>
                    <a:pt x="528" y="325"/>
                  </a:cubicBezTo>
                  <a:cubicBezTo>
                    <a:pt x="533" y="346"/>
                    <a:pt x="537" y="368"/>
                    <a:pt x="540" y="390"/>
                  </a:cubicBezTo>
                  <a:cubicBezTo>
                    <a:pt x="544" y="399"/>
                    <a:pt x="546" y="406"/>
                    <a:pt x="546" y="406"/>
                  </a:cubicBezTo>
                  <a:cubicBezTo>
                    <a:pt x="546" y="406"/>
                    <a:pt x="545" y="406"/>
                    <a:pt x="545" y="406"/>
                  </a:cubicBezTo>
                  <a:cubicBezTo>
                    <a:pt x="544" y="406"/>
                    <a:pt x="543" y="406"/>
                    <a:pt x="541" y="406"/>
                  </a:cubicBezTo>
                  <a:cubicBezTo>
                    <a:pt x="543" y="427"/>
                    <a:pt x="543" y="449"/>
                    <a:pt x="541" y="471"/>
                  </a:cubicBezTo>
                  <a:cubicBezTo>
                    <a:pt x="543" y="481"/>
                    <a:pt x="544" y="488"/>
                    <a:pt x="544" y="488"/>
                  </a:cubicBezTo>
                  <a:cubicBezTo>
                    <a:pt x="544" y="488"/>
                    <a:pt x="542" y="487"/>
                    <a:pt x="540" y="487"/>
                  </a:cubicBezTo>
                  <a:cubicBezTo>
                    <a:pt x="537" y="507"/>
                    <a:pt x="534" y="526"/>
                    <a:pt x="528" y="546"/>
                  </a:cubicBezTo>
                  <a:cubicBezTo>
                    <a:pt x="529" y="557"/>
                    <a:pt x="529" y="567"/>
                    <a:pt x="529" y="567"/>
                  </a:cubicBezTo>
                  <a:cubicBezTo>
                    <a:pt x="529" y="567"/>
                    <a:pt x="527" y="566"/>
                    <a:pt x="523" y="564"/>
                  </a:cubicBezTo>
                  <a:cubicBezTo>
                    <a:pt x="518" y="584"/>
                    <a:pt x="511" y="603"/>
                    <a:pt x="503" y="621"/>
                  </a:cubicBezTo>
                  <a:cubicBezTo>
                    <a:pt x="501" y="632"/>
                    <a:pt x="499" y="641"/>
                    <a:pt x="499" y="641"/>
                  </a:cubicBezTo>
                  <a:cubicBezTo>
                    <a:pt x="499" y="641"/>
                    <a:pt x="498" y="640"/>
                    <a:pt x="495" y="638"/>
                  </a:cubicBezTo>
                  <a:cubicBezTo>
                    <a:pt x="486" y="655"/>
                    <a:pt x="476" y="672"/>
                    <a:pt x="465" y="687"/>
                  </a:cubicBezTo>
                  <a:cubicBezTo>
                    <a:pt x="462" y="700"/>
                    <a:pt x="458" y="710"/>
                    <a:pt x="458" y="710"/>
                  </a:cubicBezTo>
                  <a:cubicBezTo>
                    <a:pt x="458" y="710"/>
                    <a:pt x="456" y="709"/>
                    <a:pt x="452" y="705"/>
                  </a:cubicBezTo>
                  <a:cubicBezTo>
                    <a:pt x="441" y="720"/>
                    <a:pt x="429" y="734"/>
                    <a:pt x="416" y="747"/>
                  </a:cubicBezTo>
                  <a:cubicBezTo>
                    <a:pt x="410" y="761"/>
                    <a:pt x="404" y="771"/>
                    <a:pt x="404" y="771"/>
                  </a:cubicBezTo>
                  <a:cubicBezTo>
                    <a:pt x="404" y="771"/>
                    <a:pt x="402" y="769"/>
                    <a:pt x="399" y="765"/>
                  </a:cubicBezTo>
                  <a:cubicBezTo>
                    <a:pt x="385" y="777"/>
                    <a:pt x="371" y="789"/>
                    <a:pt x="357" y="800"/>
                  </a:cubicBezTo>
                  <a:cubicBezTo>
                    <a:pt x="349" y="812"/>
                    <a:pt x="340" y="822"/>
                    <a:pt x="340" y="822"/>
                  </a:cubicBezTo>
                  <a:cubicBezTo>
                    <a:pt x="340" y="822"/>
                    <a:pt x="338" y="820"/>
                    <a:pt x="336" y="815"/>
                  </a:cubicBezTo>
                  <a:cubicBezTo>
                    <a:pt x="320" y="825"/>
                    <a:pt x="304" y="835"/>
                    <a:pt x="288" y="843"/>
                  </a:cubicBezTo>
                  <a:cubicBezTo>
                    <a:pt x="277" y="853"/>
                    <a:pt x="268" y="861"/>
                    <a:pt x="268" y="861"/>
                  </a:cubicBezTo>
                  <a:cubicBezTo>
                    <a:pt x="268" y="861"/>
                    <a:pt x="267" y="858"/>
                    <a:pt x="265" y="853"/>
                  </a:cubicBezTo>
                  <a:cubicBezTo>
                    <a:pt x="248" y="861"/>
                    <a:pt x="231" y="866"/>
                    <a:pt x="215" y="871"/>
                  </a:cubicBezTo>
                  <a:cubicBezTo>
                    <a:pt x="202" y="880"/>
                    <a:pt x="190" y="886"/>
                    <a:pt x="190" y="886"/>
                  </a:cubicBezTo>
                  <a:cubicBezTo>
                    <a:pt x="190" y="886"/>
                    <a:pt x="189" y="882"/>
                    <a:pt x="189" y="876"/>
                  </a:cubicBezTo>
                  <a:cubicBezTo>
                    <a:pt x="165" y="880"/>
                    <a:pt x="143" y="887"/>
                    <a:pt x="124" y="894"/>
                  </a:cubicBezTo>
                  <a:cubicBezTo>
                    <a:pt x="110" y="898"/>
                    <a:pt x="98" y="903"/>
                    <a:pt x="87" y="908"/>
                  </a:cubicBezTo>
                  <a:cubicBezTo>
                    <a:pt x="80" y="912"/>
                    <a:pt x="73" y="915"/>
                    <a:pt x="67" y="918"/>
                  </a:cubicBezTo>
                  <a:cubicBezTo>
                    <a:pt x="19" y="943"/>
                    <a:pt x="0" y="966"/>
                    <a:pt x="0" y="966"/>
                  </a:cubicBezTo>
                  <a:cubicBezTo>
                    <a:pt x="17" y="981"/>
                    <a:pt x="17" y="981"/>
                    <a:pt x="17" y="981"/>
                  </a:cubicBezTo>
                  <a:cubicBezTo>
                    <a:pt x="17" y="981"/>
                    <a:pt x="39" y="954"/>
                    <a:pt x="87" y="929"/>
                  </a:cubicBezTo>
                  <a:cubicBezTo>
                    <a:pt x="94" y="925"/>
                    <a:pt x="101" y="922"/>
                    <a:pt x="108" y="918"/>
                  </a:cubicBezTo>
                  <a:cubicBezTo>
                    <a:pt x="134" y="907"/>
                    <a:pt x="166" y="896"/>
                    <a:pt x="204" y="889"/>
                  </a:cubicBezTo>
                  <a:cubicBezTo>
                    <a:pt x="202" y="885"/>
                    <a:pt x="201" y="883"/>
                    <a:pt x="201" y="883"/>
                  </a:cubicBezTo>
                  <a:cubicBezTo>
                    <a:pt x="201" y="883"/>
                    <a:pt x="215" y="881"/>
                    <a:pt x="231" y="881"/>
                  </a:cubicBezTo>
                  <a:cubicBezTo>
                    <a:pt x="232" y="881"/>
                    <a:pt x="233" y="881"/>
                    <a:pt x="234" y="881"/>
                  </a:cubicBezTo>
                  <a:cubicBezTo>
                    <a:pt x="250" y="876"/>
                    <a:pt x="266" y="870"/>
                    <a:pt x="283" y="862"/>
                  </a:cubicBezTo>
                  <a:cubicBezTo>
                    <a:pt x="280" y="858"/>
                    <a:pt x="278" y="856"/>
                    <a:pt x="278" y="856"/>
                  </a:cubicBezTo>
                  <a:cubicBezTo>
                    <a:pt x="278" y="856"/>
                    <a:pt x="292" y="851"/>
                    <a:pt x="308" y="849"/>
                  </a:cubicBezTo>
                  <a:cubicBezTo>
                    <a:pt x="324" y="840"/>
                    <a:pt x="339" y="831"/>
                    <a:pt x="353" y="820"/>
                  </a:cubicBezTo>
                  <a:cubicBezTo>
                    <a:pt x="350" y="817"/>
                    <a:pt x="349" y="816"/>
                    <a:pt x="349" y="816"/>
                  </a:cubicBezTo>
                  <a:cubicBezTo>
                    <a:pt x="349" y="816"/>
                    <a:pt x="360" y="810"/>
                    <a:pt x="374" y="805"/>
                  </a:cubicBezTo>
                  <a:cubicBezTo>
                    <a:pt x="388" y="793"/>
                    <a:pt x="403" y="780"/>
                    <a:pt x="416" y="767"/>
                  </a:cubicBezTo>
                  <a:cubicBezTo>
                    <a:pt x="413" y="765"/>
                    <a:pt x="411" y="764"/>
                    <a:pt x="411" y="764"/>
                  </a:cubicBezTo>
                  <a:cubicBezTo>
                    <a:pt x="411" y="764"/>
                    <a:pt x="421" y="756"/>
                    <a:pt x="433" y="749"/>
                  </a:cubicBezTo>
                  <a:cubicBezTo>
                    <a:pt x="446" y="735"/>
                    <a:pt x="458" y="720"/>
                    <a:pt x="469" y="704"/>
                  </a:cubicBezTo>
                  <a:cubicBezTo>
                    <a:pt x="466" y="703"/>
                    <a:pt x="464" y="702"/>
                    <a:pt x="464" y="702"/>
                  </a:cubicBezTo>
                  <a:cubicBezTo>
                    <a:pt x="464" y="702"/>
                    <a:pt x="472" y="692"/>
                    <a:pt x="483" y="683"/>
                  </a:cubicBezTo>
                  <a:cubicBezTo>
                    <a:pt x="493" y="667"/>
                    <a:pt x="502" y="650"/>
                    <a:pt x="510" y="633"/>
                  </a:cubicBezTo>
                  <a:cubicBezTo>
                    <a:pt x="506" y="633"/>
                    <a:pt x="504" y="632"/>
                    <a:pt x="504" y="632"/>
                  </a:cubicBezTo>
                  <a:cubicBezTo>
                    <a:pt x="504" y="632"/>
                    <a:pt x="511" y="621"/>
                    <a:pt x="520" y="609"/>
                  </a:cubicBezTo>
                  <a:cubicBezTo>
                    <a:pt x="527" y="592"/>
                    <a:pt x="533" y="575"/>
                    <a:pt x="537" y="557"/>
                  </a:cubicBezTo>
                  <a:cubicBezTo>
                    <a:pt x="537" y="557"/>
                    <a:pt x="537" y="557"/>
                    <a:pt x="537" y="557"/>
                  </a:cubicBezTo>
                  <a:cubicBezTo>
                    <a:pt x="533" y="557"/>
                    <a:pt x="531" y="557"/>
                    <a:pt x="531" y="557"/>
                  </a:cubicBezTo>
                  <a:cubicBezTo>
                    <a:pt x="531" y="557"/>
                    <a:pt x="536" y="546"/>
                    <a:pt x="543" y="534"/>
                  </a:cubicBezTo>
                  <a:cubicBezTo>
                    <a:pt x="547" y="515"/>
                    <a:pt x="549" y="496"/>
                    <a:pt x="551" y="477"/>
                  </a:cubicBezTo>
                  <a:cubicBezTo>
                    <a:pt x="547" y="478"/>
                    <a:pt x="545" y="478"/>
                    <a:pt x="545" y="478"/>
                  </a:cubicBezTo>
                  <a:cubicBezTo>
                    <a:pt x="545" y="478"/>
                    <a:pt x="548" y="466"/>
                    <a:pt x="552" y="453"/>
                  </a:cubicBezTo>
                  <a:cubicBezTo>
                    <a:pt x="553" y="433"/>
                    <a:pt x="552" y="414"/>
                    <a:pt x="550" y="394"/>
                  </a:cubicBezTo>
                  <a:cubicBezTo>
                    <a:pt x="547" y="395"/>
                    <a:pt x="545" y="396"/>
                    <a:pt x="545" y="396"/>
                  </a:cubicBezTo>
                  <a:cubicBezTo>
                    <a:pt x="545" y="396"/>
                    <a:pt x="545" y="386"/>
                    <a:pt x="547" y="374"/>
                  </a:cubicBezTo>
                  <a:cubicBezTo>
                    <a:pt x="544" y="353"/>
                    <a:pt x="540" y="333"/>
                    <a:pt x="534" y="313"/>
                  </a:cubicBezTo>
                  <a:cubicBezTo>
                    <a:pt x="532" y="314"/>
                    <a:pt x="530" y="315"/>
                    <a:pt x="530" y="315"/>
                  </a:cubicBezTo>
                  <a:cubicBezTo>
                    <a:pt x="530" y="315"/>
                    <a:pt x="529" y="306"/>
                    <a:pt x="529" y="296"/>
                  </a:cubicBezTo>
                  <a:cubicBezTo>
                    <a:pt x="522" y="275"/>
                    <a:pt x="514" y="254"/>
                    <a:pt x="504" y="235"/>
                  </a:cubicBezTo>
                  <a:cubicBezTo>
                    <a:pt x="503" y="237"/>
                    <a:pt x="501" y="237"/>
                    <a:pt x="501" y="237"/>
                  </a:cubicBezTo>
                  <a:cubicBezTo>
                    <a:pt x="501" y="237"/>
                    <a:pt x="499" y="230"/>
                    <a:pt x="497" y="219"/>
                  </a:cubicBezTo>
                  <a:cubicBezTo>
                    <a:pt x="486" y="199"/>
                    <a:pt x="475" y="181"/>
                    <a:pt x="462" y="164"/>
                  </a:cubicBezTo>
                  <a:cubicBezTo>
                    <a:pt x="460" y="166"/>
                    <a:pt x="459" y="167"/>
                    <a:pt x="459" y="167"/>
                  </a:cubicBezTo>
                  <a:cubicBezTo>
                    <a:pt x="459" y="167"/>
                    <a:pt x="455" y="159"/>
                    <a:pt x="451" y="148"/>
                  </a:cubicBezTo>
                  <a:cubicBezTo>
                    <a:pt x="437" y="131"/>
                    <a:pt x="423" y="116"/>
                    <a:pt x="408" y="103"/>
                  </a:cubicBezTo>
                  <a:cubicBezTo>
                    <a:pt x="406" y="105"/>
                    <a:pt x="406" y="106"/>
                    <a:pt x="406" y="106"/>
                  </a:cubicBezTo>
                  <a:cubicBezTo>
                    <a:pt x="406" y="106"/>
                    <a:pt x="402" y="101"/>
                    <a:pt x="397" y="94"/>
                  </a:cubicBezTo>
                  <a:cubicBezTo>
                    <a:pt x="379" y="78"/>
                    <a:pt x="361" y="64"/>
                    <a:pt x="344" y="53"/>
                  </a:cubicBezTo>
                  <a:cubicBezTo>
                    <a:pt x="343" y="55"/>
                    <a:pt x="343" y="55"/>
                    <a:pt x="343" y="55"/>
                  </a:cubicBezTo>
                  <a:cubicBezTo>
                    <a:pt x="343" y="55"/>
                    <a:pt x="339" y="52"/>
                    <a:pt x="335" y="47"/>
                  </a:cubicBezTo>
                  <a:cubicBezTo>
                    <a:pt x="312" y="33"/>
                    <a:pt x="292" y="23"/>
                    <a:pt x="274" y="15"/>
                  </a:cubicBezTo>
                  <a:cubicBezTo>
                    <a:pt x="274" y="16"/>
                    <a:pt x="273" y="17"/>
                    <a:pt x="273" y="17"/>
                  </a:cubicBezTo>
                  <a:cubicBezTo>
                    <a:pt x="273" y="17"/>
                    <a:pt x="270" y="15"/>
                    <a:pt x="266" y="12"/>
                  </a:cubicBezTo>
                  <a:cubicBezTo>
                    <a:pt x="253" y="7"/>
                    <a:pt x="242" y="3"/>
                    <a:pt x="234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18" name="Freeform 76"/>
            <p:cNvSpPr/>
            <p:nvPr/>
          </p:nvSpPr>
          <p:spPr bwMode="auto">
            <a:xfrm>
              <a:off x="5716588" y="3897313"/>
              <a:ext cx="215900" cy="344487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7" y="70"/>
                </a:cxn>
                <a:cxn ang="0">
                  <a:pos x="42" y="94"/>
                </a:cxn>
                <a:cxn ang="0">
                  <a:pos x="66" y="109"/>
                </a:cxn>
                <a:cxn ang="0">
                  <a:pos x="68" y="99"/>
                </a:cxn>
                <a:cxn ang="0">
                  <a:pos x="58" y="42"/>
                </a:cxn>
                <a:cxn ang="0">
                  <a:pos x="9" y="0"/>
                </a:cxn>
              </a:cxnLst>
              <a:rect l="0" t="0" r="r" b="b"/>
              <a:pathLst>
                <a:path w="68" h="109">
                  <a:moveTo>
                    <a:pt x="9" y="0"/>
                  </a:moveTo>
                  <a:cubicBezTo>
                    <a:pt x="9" y="0"/>
                    <a:pt x="0" y="42"/>
                    <a:pt x="17" y="70"/>
                  </a:cubicBezTo>
                  <a:cubicBezTo>
                    <a:pt x="23" y="79"/>
                    <a:pt x="32" y="87"/>
                    <a:pt x="42" y="94"/>
                  </a:cubicBezTo>
                  <a:cubicBezTo>
                    <a:pt x="54" y="103"/>
                    <a:pt x="66" y="109"/>
                    <a:pt x="66" y="109"/>
                  </a:cubicBezTo>
                  <a:cubicBezTo>
                    <a:pt x="66" y="109"/>
                    <a:pt x="67" y="105"/>
                    <a:pt x="68" y="99"/>
                  </a:cubicBezTo>
                  <a:cubicBezTo>
                    <a:pt x="68" y="87"/>
                    <a:pt x="68" y="66"/>
                    <a:pt x="58" y="42"/>
                  </a:cubicBezTo>
                  <a:cubicBezTo>
                    <a:pt x="46" y="13"/>
                    <a:pt x="9" y="0"/>
                    <a:pt x="9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19" name="Freeform 77"/>
            <p:cNvSpPr/>
            <p:nvPr/>
          </p:nvSpPr>
          <p:spPr bwMode="auto">
            <a:xfrm>
              <a:off x="5543550" y="4225925"/>
              <a:ext cx="347663" cy="190500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78" y="0"/>
                </a:cxn>
                <a:cxn ang="0">
                  <a:pos x="48" y="5"/>
                </a:cxn>
                <a:cxn ang="0">
                  <a:pos x="0" y="57"/>
                </a:cxn>
                <a:cxn ang="0">
                  <a:pos x="28" y="60"/>
                </a:cxn>
                <a:cxn ang="0">
                  <a:pos x="64" y="52"/>
                </a:cxn>
                <a:cxn ang="0">
                  <a:pos x="107" y="8"/>
                </a:cxn>
                <a:cxn ang="0">
                  <a:pos x="110" y="2"/>
                </a:cxn>
                <a:cxn ang="0">
                  <a:pos x="80" y="0"/>
                </a:cxn>
              </a:cxnLst>
              <a:rect l="0" t="0" r="r" b="b"/>
              <a:pathLst>
                <a:path w="110" h="60">
                  <a:moveTo>
                    <a:pt x="80" y="0"/>
                  </a:moveTo>
                  <a:cubicBezTo>
                    <a:pt x="79" y="0"/>
                    <a:pt x="79" y="0"/>
                    <a:pt x="78" y="0"/>
                  </a:cubicBezTo>
                  <a:cubicBezTo>
                    <a:pt x="67" y="0"/>
                    <a:pt x="56" y="2"/>
                    <a:pt x="48" y="5"/>
                  </a:cubicBezTo>
                  <a:cubicBezTo>
                    <a:pt x="17" y="17"/>
                    <a:pt x="0" y="57"/>
                    <a:pt x="0" y="57"/>
                  </a:cubicBezTo>
                  <a:cubicBezTo>
                    <a:pt x="0" y="57"/>
                    <a:pt x="12" y="60"/>
                    <a:pt x="28" y="60"/>
                  </a:cubicBezTo>
                  <a:cubicBezTo>
                    <a:pt x="39" y="60"/>
                    <a:pt x="52" y="58"/>
                    <a:pt x="64" y="52"/>
                  </a:cubicBezTo>
                  <a:cubicBezTo>
                    <a:pt x="88" y="37"/>
                    <a:pt x="102" y="17"/>
                    <a:pt x="107" y="8"/>
                  </a:cubicBezTo>
                  <a:cubicBezTo>
                    <a:pt x="109" y="4"/>
                    <a:pt x="110" y="2"/>
                    <a:pt x="110" y="2"/>
                  </a:cubicBezTo>
                  <a:cubicBezTo>
                    <a:pt x="110" y="2"/>
                    <a:pt x="96" y="0"/>
                    <a:pt x="8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20" name="Freeform 78"/>
            <p:cNvSpPr/>
            <p:nvPr/>
          </p:nvSpPr>
          <p:spPr bwMode="auto">
            <a:xfrm>
              <a:off x="5514975" y="3798888"/>
              <a:ext cx="195263" cy="36512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2" y="69"/>
                </a:cxn>
                <a:cxn ang="0">
                  <a:pos x="33" y="97"/>
                </a:cxn>
                <a:cxn ang="0">
                  <a:pos x="53" y="115"/>
                </a:cxn>
                <a:cxn ang="0">
                  <a:pos x="55" y="107"/>
                </a:cxn>
                <a:cxn ang="0">
                  <a:pos x="56" y="48"/>
                </a:cxn>
                <a:cxn ang="0">
                  <a:pos x="16" y="0"/>
                </a:cxn>
              </a:cxnLst>
              <a:rect l="0" t="0" r="r" b="b"/>
              <a:pathLst>
                <a:path w="62" h="115">
                  <a:moveTo>
                    <a:pt x="16" y="0"/>
                  </a:moveTo>
                  <a:cubicBezTo>
                    <a:pt x="16" y="0"/>
                    <a:pt x="0" y="39"/>
                    <a:pt x="12" y="69"/>
                  </a:cubicBezTo>
                  <a:cubicBezTo>
                    <a:pt x="16" y="78"/>
                    <a:pt x="25" y="89"/>
                    <a:pt x="33" y="97"/>
                  </a:cubicBezTo>
                  <a:cubicBezTo>
                    <a:pt x="43" y="107"/>
                    <a:pt x="53" y="115"/>
                    <a:pt x="53" y="115"/>
                  </a:cubicBezTo>
                  <a:cubicBezTo>
                    <a:pt x="53" y="115"/>
                    <a:pt x="54" y="112"/>
                    <a:pt x="55" y="107"/>
                  </a:cubicBezTo>
                  <a:cubicBezTo>
                    <a:pt x="58" y="96"/>
                    <a:pt x="62" y="75"/>
                    <a:pt x="56" y="48"/>
                  </a:cubicBezTo>
                  <a:cubicBezTo>
                    <a:pt x="49" y="18"/>
                    <a:pt x="16" y="0"/>
                    <a:pt x="16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21" name="Freeform 79"/>
            <p:cNvSpPr/>
            <p:nvPr/>
          </p:nvSpPr>
          <p:spPr bwMode="auto">
            <a:xfrm>
              <a:off x="5283200" y="4119563"/>
              <a:ext cx="365125" cy="163512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55" y="1"/>
                </a:cxn>
                <a:cxn ang="0">
                  <a:pos x="0" y="43"/>
                </a:cxn>
                <a:cxn ang="0">
                  <a:pos x="41" y="52"/>
                </a:cxn>
                <a:cxn ang="0">
                  <a:pos x="62" y="49"/>
                </a:cxn>
                <a:cxn ang="0">
                  <a:pos x="111" y="15"/>
                </a:cxn>
                <a:cxn ang="0">
                  <a:pos x="115" y="9"/>
                </a:cxn>
                <a:cxn ang="0">
                  <a:pos x="85" y="2"/>
                </a:cxn>
                <a:cxn ang="0">
                  <a:pos x="66" y="0"/>
                </a:cxn>
              </a:cxnLst>
              <a:rect l="0" t="0" r="r" b="b"/>
              <a:pathLst>
                <a:path w="115" h="52">
                  <a:moveTo>
                    <a:pt x="66" y="0"/>
                  </a:moveTo>
                  <a:cubicBezTo>
                    <a:pt x="62" y="0"/>
                    <a:pt x="58" y="0"/>
                    <a:pt x="55" y="1"/>
                  </a:cubicBezTo>
                  <a:cubicBezTo>
                    <a:pt x="23" y="8"/>
                    <a:pt x="0" y="43"/>
                    <a:pt x="0" y="43"/>
                  </a:cubicBezTo>
                  <a:cubicBezTo>
                    <a:pt x="0" y="43"/>
                    <a:pt x="19" y="52"/>
                    <a:pt x="41" y="52"/>
                  </a:cubicBezTo>
                  <a:cubicBezTo>
                    <a:pt x="48" y="52"/>
                    <a:pt x="55" y="51"/>
                    <a:pt x="62" y="49"/>
                  </a:cubicBezTo>
                  <a:cubicBezTo>
                    <a:pt x="88" y="39"/>
                    <a:pt x="104" y="23"/>
                    <a:pt x="111" y="15"/>
                  </a:cubicBezTo>
                  <a:cubicBezTo>
                    <a:pt x="114" y="11"/>
                    <a:pt x="115" y="9"/>
                    <a:pt x="115" y="9"/>
                  </a:cubicBezTo>
                  <a:cubicBezTo>
                    <a:pt x="115" y="9"/>
                    <a:pt x="101" y="4"/>
                    <a:pt x="85" y="2"/>
                  </a:cubicBezTo>
                  <a:cubicBezTo>
                    <a:pt x="79" y="1"/>
                    <a:pt x="72" y="0"/>
                    <a:pt x="66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22" name="Freeform 80"/>
            <p:cNvSpPr/>
            <p:nvPr/>
          </p:nvSpPr>
          <p:spPr bwMode="auto">
            <a:xfrm>
              <a:off x="5334000" y="3668713"/>
              <a:ext cx="168275" cy="371475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6" y="66"/>
                </a:cxn>
                <a:cxn ang="0">
                  <a:pos x="20" y="95"/>
                </a:cxn>
                <a:cxn ang="0">
                  <a:pos x="38" y="117"/>
                </a:cxn>
                <a:cxn ang="0">
                  <a:pos x="42" y="110"/>
                </a:cxn>
                <a:cxn ang="0">
                  <a:pos x="52" y="54"/>
                </a:cxn>
                <a:cxn ang="0">
                  <a:pos x="22" y="0"/>
                </a:cxn>
              </a:cxnLst>
              <a:rect l="0" t="0" r="r" b="b"/>
              <a:pathLst>
                <a:path w="52" h="117">
                  <a:moveTo>
                    <a:pt x="22" y="0"/>
                  </a:moveTo>
                  <a:cubicBezTo>
                    <a:pt x="22" y="0"/>
                    <a:pt x="0" y="35"/>
                    <a:pt x="6" y="66"/>
                  </a:cubicBezTo>
                  <a:cubicBezTo>
                    <a:pt x="8" y="75"/>
                    <a:pt x="14" y="86"/>
                    <a:pt x="20" y="95"/>
                  </a:cubicBezTo>
                  <a:cubicBezTo>
                    <a:pt x="29" y="107"/>
                    <a:pt x="38" y="117"/>
                    <a:pt x="38" y="117"/>
                  </a:cubicBezTo>
                  <a:cubicBezTo>
                    <a:pt x="38" y="117"/>
                    <a:pt x="39" y="114"/>
                    <a:pt x="42" y="110"/>
                  </a:cubicBezTo>
                  <a:cubicBezTo>
                    <a:pt x="46" y="100"/>
                    <a:pt x="53" y="80"/>
                    <a:pt x="52" y="54"/>
                  </a:cubicBezTo>
                  <a:cubicBezTo>
                    <a:pt x="51" y="23"/>
                    <a:pt x="22" y="0"/>
                    <a:pt x="22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23" name="Freeform 81"/>
            <p:cNvSpPr/>
            <p:nvPr/>
          </p:nvSpPr>
          <p:spPr bwMode="auto">
            <a:xfrm>
              <a:off x="5053013" y="3963988"/>
              <a:ext cx="373063" cy="1524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60" y="0"/>
                </a:cxn>
                <a:cxn ang="0">
                  <a:pos x="0" y="31"/>
                </a:cxn>
                <a:cxn ang="0">
                  <a:pos x="49" y="48"/>
                </a:cxn>
                <a:cxn ang="0">
                  <a:pos x="60" y="47"/>
                </a:cxn>
                <a:cxn ang="0">
                  <a:pos x="113" y="22"/>
                </a:cxn>
                <a:cxn ang="0">
                  <a:pos x="118" y="18"/>
                </a:cxn>
                <a:cxn ang="0">
                  <a:pos x="93" y="7"/>
                </a:cxn>
                <a:cxn ang="0">
                  <a:pos x="62" y="0"/>
                </a:cxn>
              </a:cxnLst>
              <a:rect l="0" t="0" r="r" b="b"/>
              <a:pathLst>
                <a:path w="118" h="48">
                  <a:moveTo>
                    <a:pt x="62" y="0"/>
                  </a:moveTo>
                  <a:cubicBezTo>
                    <a:pt x="61" y="0"/>
                    <a:pt x="61" y="0"/>
                    <a:pt x="60" y="0"/>
                  </a:cubicBezTo>
                  <a:cubicBezTo>
                    <a:pt x="29" y="1"/>
                    <a:pt x="0" y="31"/>
                    <a:pt x="0" y="31"/>
                  </a:cubicBezTo>
                  <a:cubicBezTo>
                    <a:pt x="0" y="31"/>
                    <a:pt x="23" y="48"/>
                    <a:pt x="49" y="48"/>
                  </a:cubicBezTo>
                  <a:cubicBezTo>
                    <a:pt x="53" y="48"/>
                    <a:pt x="56" y="48"/>
                    <a:pt x="60" y="47"/>
                  </a:cubicBezTo>
                  <a:cubicBezTo>
                    <a:pt x="87" y="42"/>
                    <a:pt x="105" y="29"/>
                    <a:pt x="113" y="22"/>
                  </a:cubicBezTo>
                  <a:cubicBezTo>
                    <a:pt x="116" y="19"/>
                    <a:pt x="118" y="18"/>
                    <a:pt x="118" y="18"/>
                  </a:cubicBezTo>
                  <a:cubicBezTo>
                    <a:pt x="118" y="18"/>
                    <a:pt x="107" y="12"/>
                    <a:pt x="93" y="7"/>
                  </a:cubicBezTo>
                  <a:cubicBezTo>
                    <a:pt x="83" y="3"/>
                    <a:pt x="71" y="0"/>
                    <a:pt x="62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24" name="Freeform 82"/>
            <p:cNvSpPr/>
            <p:nvPr/>
          </p:nvSpPr>
          <p:spPr bwMode="auto">
            <a:xfrm>
              <a:off x="5180013" y="3511550"/>
              <a:ext cx="160338" cy="366712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1" y="61"/>
                </a:cxn>
                <a:cxn ang="0">
                  <a:pos x="10" y="92"/>
                </a:cxn>
                <a:cxn ang="0">
                  <a:pos x="23" y="116"/>
                </a:cxn>
                <a:cxn ang="0">
                  <a:pos x="28" y="110"/>
                </a:cxn>
                <a:cxn ang="0">
                  <a:pos x="47" y="57"/>
                </a:cxn>
                <a:cxn ang="0">
                  <a:pos x="27" y="0"/>
                </a:cxn>
              </a:cxnLst>
              <a:rect l="0" t="0" r="r" b="b"/>
              <a:pathLst>
                <a:path w="51" h="115">
                  <a:moveTo>
                    <a:pt x="27" y="0"/>
                  </a:moveTo>
                  <a:cubicBezTo>
                    <a:pt x="27" y="0"/>
                    <a:pt x="0" y="31"/>
                    <a:pt x="1" y="61"/>
                  </a:cubicBezTo>
                  <a:cubicBezTo>
                    <a:pt x="2" y="71"/>
                    <a:pt x="6" y="82"/>
                    <a:pt x="10" y="92"/>
                  </a:cubicBezTo>
                  <a:cubicBezTo>
                    <a:pt x="16" y="106"/>
                    <a:pt x="23" y="116"/>
                    <a:pt x="23" y="116"/>
                  </a:cubicBezTo>
                  <a:cubicBezTo>
                    <a:pt x="23" y="116"/>
                    <a:pt x="25" y="114"/>
                    <a:pt x="28" y="110"/>
                  </a:cubicBezTo>
                  <a:cubicBezTo>
                    <a:pt x="34" y="101"/>
                    <a:pt x="44" y="83"/>
                    <a:pt x="47" y="57"/>
                  </a:cubicBezTo>
                  <a:cubicBezTo>
                    <a:pt x="51" y="28"/>
                    <a:pt x="27" y="0"/>
                    <a:pt x="2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25" name="Freeform 83"/>
            <p:cNvSpPr/>
            <p:nvPr/>
          </p:nvSpPr>
          <p:spPr bwMode="auto">
            <a:xfrm>
              <a:off x="4860925" y="3767138"/>
              <a:ext cx="366713" cy="146050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0" y="20"/>
                </a:cxn>
                <a:cxn ang="0">
                  <a:pos x="54" y="46"/>
                </a:cxn>
                <a:cxn ang="0">
                  <a:pos x="55" y="46"/>
                </a:cxn>
                <a:cxn ang="0">
                  <a:pos x="111" y="31"/>
                </a:cxn>
                <a:cxn ang="0">
                  <a:pos x="116" y="28"/>
                </a:cxn>
                <a:cxn ang="0">
                  <a:pos x="94" y="13"/>
                </a:cxn>
                <a:cxn ang="0">
                  <a:pos x="64" y="0"/>
                </a:cxn>
                <a:cxn ang="0">
                  <a:pos x="56" y="0"/>
                </a:cxn>
              </a:cxnLst>
              <a:rect l="0" t="0" r="r" b="b"/>
              <a:pathLst>
                <a:path w="115" h="46">
                  <a:moveTo>
                    <a:pt x="56" y="0"/>
                  </a:moveTo>
                  <a:cubicBezTo>
                    <a:pt x="28" y="0"/>
                    <a:pt x="0" y="20"/>
                    <a:pt x="0" y="20"/>
                  </a:cubicBezTo>
                  <a:cubicBezTo>
                    <a:pt x="0" y="20"/>
                    <a:pt x="25" y="46"/>
                    <a:pt x="54" y="46"/>
                  </a:cubicBezTo>
                  <a:cubicBezTo>
                    <a:pt x="54" y="46"/>
                    <a:pt x="55" y="46"/>
                    <a:pt x="55" y="46"/>
                  </a:cubicBezTo>
                  <a:cubicBezTo>
                    <a:pt x="82" y="45"/>
                    <a:pt x="103" y="36"/>
                    <a:pt x="111" y="31"/>
                  </a:cubicBezTo>
                  <a:cubicBezTo>
                    <a:pt x="114" y="29"/>
                    <a:pt x="116" y="28"/>
                    <a:pt x="116" y="28"/>
                  </a:cubicBezTo>
                  <a:cubicBezTo>
                    <a:pt x="116" y="28"/>
                    <a:pt x="107" y="20"/>
                    <a:pt x="94" y="13"/>
                  </a:cubicBezTo>
                  <a:cubicBezTo>
                    <a:pt x="85" y="7"/>
                    <a:pt x="73" y="2"/>
                    <a:pt x="64" y="0"/>
                  </a:cubicBezTo>
                  <a:cubicBezTo>
                    <a:pt x="61" y="0"/>
                    <a:pt x="59" y="0"/>
                    <a:pt x="56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26" name="Freeform 84"/>
            <p:cNvSpPr/>
            <p:nvPr/>
          </p:nvSpPr>
          <p:spPr bwMode="auto">
            <a:xfrm>
              <a:off x="5040313" y="3333750"/>
              <a:ext cx="174625" cy="350837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1" y="55"/>
                </a:cxn>
                <a:cxn ang="0">
                  <a:pos x="5" y="88"/>
                </a:cxn>
                <a:cxn ang="0">
                  <a:pos x="13" y="111"/>
                </a:cxn>
                <a:cxn ang="0">
                  <a:pos x="18" y="106"/>
                </a:cxn>
                <a:cxn ang="0">
                  <a:pos x="47" y="59"/>
                </a:cxn>
                <a:cxn ang="0">
                  <a:pos x="37" y="0"/>
                </a:cxn>
              </a:cxnLst>
              <a:rect l="0" t="0" r="r" b="b"/>
              <a:pathLst>
                <a:path w="55" h="110">
                  <a:moveTo>
                    <a:pt x="37" y="0"/>
                  </a:moveTo>
                  <a:cubicBezTo>
                    <a:pt x="37" y="0"/>
                    <a:pt x="6" y="25"/>
                    <a:pt x="1" y="55"/>
                  </a:cubicBezTo>
                  <a:cubicBezTo>
                    <a:pt x="0" y="65"/>
                    <a:pt x="2" y="77"/>
                    <a:pt x="5" y="88"/>
                  </a:cubicBezTo>
                  <a:cubicBezTo>
                    <a:pt x="9" y="101"/>
                    <a:pt x="13" y="111"/>
                    <a:pt x="13" y="111"/>
                  </a:cubicBezTo>
                  <a:cubicBezTo>
                    <a:pt x="13" y="111"/>
                    <a:pt x="15" y="110"/>
                    <a:pt x="18" y="106"/>
                  </a:cubicBezTo>
                  <a:cubicBezTo>
                    <a:pt x="26" y="99"/>
                    <a:pt x="39" y="83"/>
                    <a:pt x="47" y="59"/>
                  </a:cubicBezTo>
                  <a:cubicBezTo>
                    <a:pt x="55" y="31"/>
                    <a:pt x="37" y="0"/>
                    <a:pt x="3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27" name="Freeform 85"/>
            <p:cNvSpPr/>
            <p:nvPr/>
          </p:nvSpPr>
          <p:spPr bwMode="auto">
            <a:xfrm>
              <a:off x="4711700" y="3538538"/>
              <a:ext cx="350838" cy="146050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0" y="10"/>
                </a:cxn>
                <a:cxn ang="0">
                  <a:pos x="49" y="45"/>
                </a:cxn>
                <a:cxn ang="0">
                  <a:pos x="67" y="46"/>
                </a:cxn>
                <a:cxn ang="0">
                  <a:pos x="105" y="40"/>
                </a:cxn>
                <a:cxn ang="0">
                  <a:pos x="111" y="38"/>
                </a:cxn>
                <a:cxn ang="0">
                  <a:pos x="91" y="19"/>
                </a:cxn>
                <a:cxn ang="0">
                  <a:pos x="65" y="2"/>
                </a:cxn>
                <a:cxn ang="0">
                  <a:pos x="46" y="0"/>
                </a:cxn>
              </a:cxnLst>
              <a:rect l="0" t="0" r="r" b="b"/>
              <a:pathLst>
                <a:path w="110" h="46">
                  <a:moveTo>
                    <a:pt x="46" y="0"/>
                  </a:moveTo>
                  <a:cubicBezTo>
                    <a:pt x="23" y="0"/>
                    <a:pt x="0" y="10"/>
                    <a:pt x="0" y="10"/>
                  </a:cubicBezTo>
                  <a:cubicBezTo>
                    <a:pt x="0" y="10"/>
                    <a:pt x="20" y="40"/>
                    <a:pt x="49" y="45"/>
                  </a:cubicBezTo>
                  <a:cubicBezTo>
                    <a:pt x="55" y="46"/>
                    <a:pt x="61" y="46"/>
                    <a:pt x="67" y="46"/>
                  </a:cubicBezTo>
                  <a:cubicBezTo>
                    <a:pt x="84" y="46"/>
                    <a:pt x="98" y="42"/>
                    <a:pt x="105" y="40"/>
                  </a:cubicBezTo>
                  <a:cubicBezTo>
                    <a:pt x="109" y="39"/>
                    <a:pt x="111" y="38"/>
                    <a:pt x="111" y="38"/>
                  </a:cubicBezTo>
                  <a:cubicBezTo>
                    <a:pt x="111" y="38"/>
                    <a:pt x="102" y="28"/>
                    <a:pt x="91" y="19"/>
                  </a:cubicBezTo>
                  <a:cubicBezTo>
                    <a:pt x="83" y="12"/>
                    <a:pt x="74" y="5"/>
                    <a:pt x="65" y="2"/>
                  </a:cubicBezTo>
                  <a:cubicBezTo>
                    <a:pt x="59" y="0"/>
                    <a:pt x="52" y="0"/>
                    <a:pt x="46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28" name="Freeform 86"/>
            <p:cNvSpPr/>
            <p:nvPr/>
          </p:nvSpPr>
          <p:spPr bwMode="auto">
            <a:xfrm>
              <a:off x="4932363" y="3140075"/>
              <a:ext cx="190500" cy="327025"/>
            </a:xfrm>
            <a:custGeom>
              <a:avLst/>
              <a:gdLst/>
              <a:ahLst/>
              <a:cxnLst>
                <a:cxn ang="0">
                  <a:pos x="47" y="0"/>
                </a:cxn>
                <a:cxn ang="0">
                  <a:pos x="3" y="47"/>
                </a:cxn>
                <a:cxn ang="0">
                  <a:pos x="2" y="83"/>
                </a:cxn>
                <a:cxn ang="0">
                  <a:pos x="5" y="103"/>
                </a:cxn>
                <a:cxn ang="0">
                  <a:pos x="10" y="100"/>
                </a:cxn>
                <a:cxn ang="0">
                  <a:pos x="46" y="58"/>
                </a:cxn>
                <a:cxn ang="0">
                  <a:pos x="47" y="0"/>
                </a:cxn>
              </a:cxnLst>
              <a:rect l="0" t="0" r="r" b="b"/>
              <a:pathLst>
                <a:path w="60" h="103">
                  <a:moveTo>
                    <a:pt x="47" y="0"/>
                  </a:moveTo>
                  <a:cubicBezTo>
                    <a:pt x="47" y="0"/>
                    <a:pt x="13" y="19"/>
                    <a:pt x="3" y="47"/>
                  </a:cubicBezTo>
                  <a:cubicBezTo>
                    <a:pt x="0" y="57"/>
                    <a:pt x="1" y="71"/>
                    <a:pt x="2" y="83"/>
                  </a:cubicBezTo>
                  <a:cubicBezTo>
                    <a:pt x="3" y="94"/>
                    <a:pt x="5" y="103"/>
                    <a:pt x="5" y="103"/>
                  </a:cubicBezTo>
                  <a:cubicBezTo>
                    <a:pt x="5" y="103"/>
                    <a:pt x="7" y="102"/>
                    <a:pt x="10" y="100"/>
                  </a:cubicBezTo>
                  <a:cubicBezTo>
                    <a:pt x="18" y="95"/>
                    <a:pt x="35" y="81"/>
                    <a:pt x="46" y="58"/>
                  </a:cubicBezTo>
                  <a:cubicBezTo>
                    <a:pt x="60" y="33"/>
                    <a:pt x="47" y="0"/>
                    <a:pt x="4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29" name="Freeform 87"/>
            <p:cNvSpPr/>
            <p:nvPr/>
          </p:nvSpPr>
          <p:spPr bwMode="auto">
            <a:xfrm>
              <a:off x="4613275" y="3282950"/>
              <a:ext cx="319088" cy="16192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0" y="4"/>
                </a:cxn>
                <a:cxn ang="0">
                  <a:pos x="40" y="45"/>
                </a:cxn>
                <a:cxn ang="0">
                  <a:pos x="78" y="51"/>
                </a:cxn>
                <a:cxn ang="0">
                  <a:pos x="95" y="50"/>
                </a:cxn>
                <a:cxn ang="0">
                  <a:pos x="101" y="49"/>
                </a:cxn>
                <a:cxn ang="0">
                  <a:pos x="85" y="27"/>
                </a:cxn>
                <a:cxn ang="0">
                  <a:pos x="63" y="7"/>
                </a:cxn>
                <a:cxn ang="0">
                  <a:pos x="30" y="0"/>
                </a:cxn>
              </a:cxnLst>
              <a:rect l="0" t="0" r="r" b="b"/>
              <a:pathLst>
                <a:path w="100" h="51">
                  <a:moveTo>
                    <a:pt x="30" y="0"/>
                  </a:moveTo>
                  <a:cubicBezTo>
                    <a:pt x="13" y="0"/>
                    <a:pt x="0" y="4"/>
                    <a:pt x="0" y="4"/>
                  </a:cubicBezTo>
                  <a:cubicBezTo>
                    <a:pt x="0" y="4"/>
                    <a:pt x="13" y="36"/>
                    <a:pt x="40" y="45"/>
                  </a:cubicBezTo>
                  <a:cubicBezTo>
                    <a:pt x="55" y="50"/>
                    <a:pt x="68" y="51"/>
                    <a:pt x="78" y="51"/>
                  </a:cubicBezTo>
                  <a:cubicBezTo>
                    <a:pt x="85" y="51"/>
                    <a:pt x="91" y="51"/>
                    <a:pt x="95" y="50"/>
                  </a:cubicBezTo>
                  <a:cubicBezTo>
                    <a:pt x="99" y="50"/>
                    <a:pt x="101" y="49"/>
                    <a:pt x="101" y="49"/>
                  </a:cubicBezTo>
                  <a:cubicBezTo>
                    <a:pt x="101" y="49"/>
                    <a:pt x="95" y="38"/>
                    <a:pt x="85" y="27"/>
                  </a:cubicBezTo>
                  <a:cubicBezTo>
                    <a:pt x="79" y="19"/>
                    <a:pt x="71" y="11"/>
                    <a:pt x="63" y="7"/>
                  </a:cubicBezTo>
                  <a:cubicBezTo>
                    <a:pt x="53" y="2"/>
                    <a:pt x="41" y="0"/>
                    <a:pt x="3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30" name="Freeform 88"/>
            <p:cNvSpPr/>
            <p:nvPr/>
          </p:nvSpPr>
          <p:spPr bwMode="auto">
            <a:xfrm>
              <a:off x="4854575" y="2936875"/>
              <a:ext cx="207963" cy="295275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9" y="38"/>
                </a:cxn>
                <a:cxn ang="0">
                  <a:pos x="1" y="72"/>
                </a:cxn>
                <a:cxn ang="0">
                  <a:pos x="1" y="93"/>
                </a:cxn>
                <a:cxn ang="0">
                  <a:pos x="6" y="90"/>
                </a:cxn>
                <a:cxn ang="0">
                  <a:pos x="48" y="56"/>
                </a:cxn>
                <a:cxn ang="0">
                  <a:pos x="59" y="0"/>
                </a:cxn>
              </a:cxnLst>
              <a:rect l="0" t="0" r="r" b="b"/>
              <a:pathLst>
                <a:path w="66" h="93">
                  <a:moveTo>
                    <a:pt x="59" y="0"/>
                  </a:moveTo>
                  <a:cubicBezTo>
                    <a:pt x="59" y="0"/>
                    <a:pt x="23" y="12"/>
                    <a:pt x="9" y="38"/>
                  </a:cubicBezTo>
                  <a:cubicBezTo>
                    <a:pt x="4" y="47"/>
                    <a:pt x="2" y="60"/>
                    <a:pt x="1" y="72"/>
                  </a:cubicBezTo>
                  <a:cubicBezTo>
                    <a:pt x="0" y="83"/>
                    <a:pt x="1" y="93"/>
                    <a:pt x="1" y="93"/>
                  </a:cubicBezTo>
                  <a:cubicBezTo>
                    <a:pt x="1" y="93"/>
                    <a:pt x="3" y="92"/>
                    <a:pt x="6" y="90"/>
                  </a:cubicBezTo>
                  <a:cubicBezTo>
                    <a:pt x="15" y="86"/>
                    <a:pt x="33" y="76"/>
                    <a:pt x="48" y="56"/>
                  </a:cubicBezTo>
                  <a:cubicBezTo>
                    <a:pt x="66" y="34"/>
                    <a:pt x="59" y="0"/>
                    <a:pt x="59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31" name="Freeform 89"/>
            <p:cNvSpPr/>
            <p:nvPr/>
          </p:nvSpPr>
          <p:spPr bwMode="auto">
            <a:xfrm>
              <a:off x="4559300" y="3006725"/>
              <a:ext cx="288925" cy="193675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0" y="0"/>
                </a:cxn>
                <a:cxn ang="0">
                  <a:pos x="33" y="47"/>
                </a:cxn>
                <a:cxn ang="0">
                  <a:pos x="86" y="61"/>
                </a:cxn>
                <a:cxn ang="0">
                  <a:pos x="86" y="61"/>
                </a:cxn>
                <a:cxn ang="0">
                  <a:pos x="91" y="61"/>
                </a:cxn>
                <a:cxn ang="0">
                  <a:pos x="80" y="38"/>
                </a:cxn>
                <a:cxn ang="0">
                  <a:pos x="61" y="14"/>
                </a:cxn>
                <a:cxn ang="0">
                  <a:pos x="9" y="0"/>
                </a:cxn>
              </a:cxnLst>
              <a:rect l="0" t="0" r="r" b="b"/>
              <a:pathLst>
                <a:path w="91" h="61">
                  <a:moveTo>
                    <a:pt x="9" y="0"/>
                  </a:moveTo>
                  <a:cubicBezTo>
                    <a:pt x="4" y="0"/>
                    <a:pt x="0" y="0"/>
                    <a:pt x="0" y="0"/>
                  </a:cubicBezTo>
                  <a:cubicBezTo>
                    <a:pt x="0" y="0"/>
                    <a:pt x="8" y="33"/>
                    <a:pt x="33" y="47"/>
                  </a:cubicBezTo>
                  <a:cubicBezTo>
                    <a:pt x="55" y="59"/>
                    <a:pt x="76" y="61"/>
                    <a:pt x="86" y="61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9" y="61"/>
                    <a:pt x="91" y="61"/>
                    <a:pt x="91" y="61"/>
                  </a:cubicBezTo>
                  <a:cubicBezTo>
                    <a:pt x="91" y="61"/>
                    <a:pt x="87" y="50"/>
                    <a:pt x="80" y="38"/>
                  </a:cubicBezTo>
                  <a:cubicBezTo>
                    <a:pt x="75" y="29"/>
                    <a:pt x="68" y="19"/>
                    <a:pt x="61" y="14"/>
                  </a:cubicBezTo>
                  <a:cubicBezTo>
                    <a:pt x="45" y="1"/>
                    <a:pt x="22" y="0"/>
                    <a:pt x="9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32" name="Freeform 90"/>
            <p:cNvSpPr/>
            <p:nvPr/>
          </p:nvSpPr>
          <p:spPr bwMode="auto">
            <a:xfrm>
              <a:off x="4806950" y="2732088"/>
              <a:ext cx="230188" cy="249237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18" y="27"/>
                </a:cxn>
                <a:cxn ang="0">
                  <a:pos x="3" y="62"/>
                </a:cxn>
                <a:cxn ang="0">
                  <a:pos x="0" y="79"/>
                </a:cxn>
                <a:cxn ang="0">
                  <a:pos x="5" y="78"/>
                </a:cxn>
                <a:cxn ang="0">
                  <a:pos x="52" y="52"/>
                </a:cxn>
                <a:cxn ang="0">
                  <a:pos x="72" y="0"/>
                </a:cxn>
              </a:cxnLst>
              <a:rect l="0" t="0" r="r" b="b"/>
              <a:pathLst>
                <a:path w="73" h="79">
                  <a:moveTo>
                    <a:pt x="72" y="0"/>
                  </a:moveTo>
                  <a:cubicBezTo>
                    <a:pt x="72" y="0"/>
                    <a:pt x="35" y="5"/>
                    <a:pt x="18" y="27"/>
                  </a:cubicBezTo>
                  <a:cubicBezTo>
                    <a:pt x="11" y="36"/>
                    <a:pt x="6" y="51"/>
                    <a:pt x="3" y="62"/>
                  </a:cubicBezTo>
                  <a:cubicBezTo>
                    <a:pt x="1" y="72"/>
                    <a:pt x="0" y="79"/>
                    <a:pt x="0" y="79"/>
                  </a:cubicBezTo>
                  <a:cubicBezTo>
                    <a:pt x="0" y="79"/>
                    <a:pt x="2" y="78"/>
                    <a:pt x="5" y="78"/>
                  </a:cubicBezTo>
                  <a:cubicBezTo>
                    <a:pt x="14" y="76"/>
                    <a:pt x="34" y="69"/>
                    <a:pt x="52" y="52"/>
                  </a:cubicBezTo>
                  <a:cubicBezTo>
                    <a:pt x="73" y="33"/>
                    <a:pt x="72" y="0"/>
                    <a:pt x="72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33" name="Freeform 91"/>
            <p:cNvSpPr/>
            <p:nvPr/>
          </p:nvSpPr>
          <p:spPr bwMode="auto">
            <a:xfrm>
              <a:off x="4559300" y="2716213"/>
              <a:ext cx="244475" cy="2333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3" y="50"/>
                </a:cxn>
                <a:cxn ang="0">
                  <a:pos x="72" y="73"/>
                </a:cxn>
                <a:cxn ang="0">
                  <a:pos x="77" y="74"/>
                </a:cxn>
                <a:cxn ang="0">
                  <a:pos x="70" y="49"/>
                </a:cxn>
                <a:cxn ang="0">
                  <a:pos x="57" y="24"/>
                </a:cxn>
                <a:cxn ang="0">
                  <a:pos x="0" y="0"/>
                </a:cxn>
              </a:cxnLst>
              <a:rect l="0" t="0" r="r" b="b"/>
              <a:pathLst>
                <a:path w="77" h="74">
                  <a:moveTo>
                    <a:pt x="0" y="0"/>
                  </a:moveTo>
                  <a:cubicBezTo>
                    <a:pt x="0" y="0"/>
                    <a:pt x="2" y="33"/>
                    <a:pt x="23" y="50"/>
                  </a:cubicBezTo>
                  <a:cubicBezTo>
                    <a:pt x="43" y="66"/>
                    <a:pt x="62" y="71"/>
                    <a:pt x="72" y="73"/>
                  </a:cubicBezTo>
                  <a:cubicBezTo>
                    <a:pt x="75" y="74"/>
                    <a:pt x="77" y="74"/>
                    <a:pt x="77" y="74"/>
                  </a:cubicBezTo>
                  <a:cubicBezTo>
                    <a:pt x="77" y="74"/>
                    <a:pt x="75" y="62"/>
                    <a:pt x="70" y="49"/>
                  </a:cubicBezTo>
                  <a:cubicBezTo>
                    <a:pt x="67" y="40"/>
                    <a:pt x="62" y="30"/>
                    <a:pt x="57" y="24"/>
                  </a:cubicBezTo>
                  <a:cubicBezTo>
                    <a:pt x="38" y="2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35" name="Freeform 92"/>
            <p:cNvSpPr/>
            <p:nvPr/>
          </p:nvSpPr>
          <p:spPr bwMode="auto">
            <a:xfrm>
              <a:off x="4803775" y="2516188"/>
              <a:ext cx="261938" cy="206375"/>
            </a:xfrm>
            <a:custGeom>
              <a:avLst/>
              <a:gdLst/>
              <a:ahLst/>
              <a:cxnLst>
                <a:cxn ang="0">
                  <a:pos x="81" y="0"/>
                </a:cxn>
                <a:cxn ang="0">
                  <a:pos x="25" y="18"/>
                </a:cxn>
                <a:cxn ang="0">
                  <a:pos x="6" y="49"/>
                </a:cxn>
                <a:cxn ang="0">
                  <a:pos x="0" y="65"/>
                </a:cxn>
                <a:cxn ang="0">
                  <a:pos x="1" y="65"/>
                </a:cxn>
                <a:cxn ang="0">
                  <a:pos x="4" y="65"/>
                </a:cxn>
                <a:cxn ang="0">
                  <a:pos x="55" y="48"/>
                </a:cxn>
                <a:cxn ang="0">
                  <a:pos x="83" y="0"/>
                </a:cxn>
                <a:cxn ang="0">
                  <a:pos x="81" y="0"/>
                </a:cxn>
              </a:cxnLst>
              <a:rect l="0" t="0" r="r" b="b"/>
              <a:pathLst>
                <a:path w="83" h="65">
                  <a:moveTo>
                    <a:pt x="81" y="0"/>
                  </a:moveTo>
                  <a:cubicBezTo>
                    <a:pt x="74" y="0"/>
                    <a:pt x="43" y="1"/>
                    <a:pt x="25" y="18"/>
                  </a:cubicBezTo>
                  <a:cubicBezTo>
                    <a:pt x="17" y="25"/>
                    <a:pt x="10" y="38"/>
                    <a:pt x="6" y="49"/>
                  </a:cubicBezTo>
                  <a:cubicBezTo>
                    <a:pt x="2" y="58"/>
                    <a:pt x="0" y="65"/>
                    <a:pt x="0" y="65"/>
                  </a:cubicBezTo>
                  <a:cubicBezTo>
                    <a:pt x="0" y="65"/>
                    <a:pt x="0" y="65"/>
                    <a:pt x="1" y="65"/>
                  </a:cubicBezTo>
                  <a:cubicBezTo>
                    <a:pt x="1" y="65"/>
                    <a:pt x="3" y="65"/>
                    <a:pt x="4" y="65"/>
                  </a:cubicBezTo>
                  <a:cubicBezTo>
                    <a:pt x="13" y="64"/>
                    <a:pt x="33" y="61"/>
                    <a:pt x="55" y="48"/>
                  </a:cubicBezTo>
                  <a:cubicBezTo>
                    <a:pt x="77" y="33"/>
                    <a:pt x="83" y="0"/>
                    <a:pt x="83" y="0"/>
                  </a:cubicBezTo>
                  <a:cubicBezTo>
                    <a:pt x="83" y="0"/>
                    <a:pt x="82" y="0"/>
                    <a:pt x="81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36" name="Freeform 93"/>
            <p:cNvSpPr/>
            <p:nvPr/>
          </p:nvSpPr>
          <p:spPr bwMode="auto">
            <a:xfrm>
              <a:off x="4597400" y="2420938"/>
              <a:ext cx="206375" cy="26987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7" y="53"/>
                </a:cxn>
                <a:cxn ang="0">
                  <a:pos x="61" y="83"/>
                </a:cxn>
                <a:cxn ang="0">
                  <a:pos x="65" y="85"/>
                </a:cxn>
                <a:cxn ang="0">
                  <a:pos x="63" y="63"/>
                </a:cxn>
                <a:cxn ang="0">
                  <a:pos x="54" y="33"/>
                </a:cxn>
                <a:cxn ang="0">
                  <a:pos x="4" y="0"/>
                </a:cxn>
              </a:cxnLst>
              <a:rect l="0" t="0" r="r" b="b"/>
              <a:pathLst>
                <a:path w="65" h="85">
                  <a:moveTo>
                    <a:pt x="4" y="0"/>
                  </a:moveTo>
                  <a:cubicBezTo>
                    <a:pt x="4" y="0"/>
                    <a:pt x="0" y="33"/>
                    <a:pt x="17" y="53"/>
                  </a:cubicBezTo>
                  <a:cubicBezTo>
                    <a:pt x="34" y="72"/>
                    <a:pt x="52" y="80"/>
                    <a:pt x="61" y="83"/>
                  </a:cubicBezTo>
                  <a:cubicBezTo>
                    <a:pt x="64" y="84"/>
                    <a:pt x="65" y="85"/>
                    <a:pt x="65" y="85"/>
                  </a:cubicBezTo>
                  <a:cubicBezTo>
                    <a:pt x="65" y="85"/>
                    <a:pt x="65" y="75"/>
                    <a:pt x="63" y="63"/>
                  </a:cubicBezTo>
                  <a:cubicBezTo>
                    <a:pt x="62" y="53"/>
                    <a:pt x="59" y="41"/>
                    <a:pt x="54" y="33"/>
                  </a:cubicBezTo>
                  <a:cubicBezTo>
                    <a:pt x="39" y="9"/>
                    <a:pt x="4" y="0"/>
                    <a:pt x="4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37" name="Freeform 94"/>
            <p:cNvSpPr/>
            <p:nvPr/>
          </p:nvSpPr>
          <p:spPr bwMode="auto">
            <a:xfrm>
              <a:off x="4845050" y="2303463"/>
              <a:ext cx="287338" cy="161925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32" y="9"/>
                </a:cxn>
                <a:cxn ang="0">
                  <a:pos x="9" y="35"/>
                </a:cxn>
                <a:cxn ang="0">
                  <a:pos x="0" y="50"/>
                </a:cxn>
                <a:cxn ang="0">
                  <a:pos x="4" y="51"/>
                </a:cxn>
                <a:cxn ang="0">
                  <a:pos x="14" y="51"/>
                </a:cxn>
                <a:cxn ang="0">
                  <a:pos x="56" y="43"/>
                </a:cxn>
                <a:cxn ang="0">
                  <a:pos x="91" y="2"/>
                </a:cxn>
                <a:cxn ang="0">
                  <a:pos x="70" y="0"/>
                </a:cxn>
              </a:cxnLst>
              <a:rect l="0" t="0" r="r" b="b"/>
              <a:pathLst>
                <a:path w="91" h="51">
                  <a:moveTo>
                    <a:pt x="70" y="0"/>
                  </a:moveTo>
                  <a:cubicBezTo>
                    <a:pt x="58" y="0"/>
                    <a:pt x="44" y="2"/>
                    <a:pt x="32" y="9"/>
                  </a:cubicBezTo>
                  <a:cubicBezTo>
                    <a:pt x="23" y="15"/>
                    <a:pt x="15" y="26"/>
                    <a:pt x="9" y="35"/>
                  </a:cubicBezTo>
                  <a:cubicBezTo>
                    <a:pt x="3" y="43"/>
                    <a:pt x="0" y="50"/>
                    <a:pt x="0" y="50"/>
                  </a:cubicBezTo>
                  <a:cubicBezTo>
                    <a:pt x="0" y="50"/>
                    <a:pt x="1" y="50"/>
                    <a:pt x="4" y="51"/>
                  </a:cubicBezTo>
                  <a:cubicBezTo>
                    <a:pt x="7" y="51"/>
                    <a:pt x="10" y="51"/>
                    <a:pt x="14" y="51"/>
                  </a:cubicBezTo>
                  <a:cubicBezTo>
                    <a:pt x="24" y="51"/>
                    <a:pt x="39" y="49"/>
                    <a:pt x="56" y="43"/>
                  </a:cubicBezTo>
                  <a:cubicBezTo>
                    <a:pt x="80" y="33"/>
                    <a:pt x="91" y="2"/>
                    <a:pt x="91" y="2"/>
                  </a:cubicBezTo>
                  <a:cubicBezTo>
                    <a:pt x="91" y="2"/>
                    <a:pt x="82" y="0"/>
                    <a:pt x="7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39" name="Freeform 95"/>
            <p:cNvSpPr/>
            <p:nvPr/>
          </p:nvSpPr>
          <p:spPr bwMode="auto">
            <a:xfrm>
              <a:off x="4676775" y="2139950"/>
              <a:ext cx="180975" cy="293687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4" y="54"/>
                </a:cxn>
                <a:cxn ang="0">
                  <a:pos x="52" y="91"/>
                </a:cxn>
                <a:cxn ang="0">
                  <a:pos x="55" y="93"/>
                </a:cxn>
                <a:cxn ang="0">
                  <a:pos x="57" y="74"/>
                </a:cxn>
                <a:cxn ang="0">
                  <a:pos x="53" y="40"/>
                </a:cxn>
                <a:cxn ang="0">
                  <a:pos x="10" y="0"/>
                </a:cxn>
              </a:cxnLst>
              <a:rect l="0" t="0" r="r" b="b"/>
              <a:pathLst>
                <a:path w="57" h="93">
                  <a:moveTo>
                    <a:pt x="10" y="0"/>
                  </a:moveTo>
                  <a:cubicBezTo>
                    <a:pt x="10" y="0"/>
                    <a:pt x="0" y="31"/>
                    <a:pt x="14" y="54"/>
                  </a:cubicBezTo>
                  <a:cubicBezTo>
                    <a:pt x="27" y="75"/>
                    <a:pt x="44" y="87"/>
                    <a:pt x="52" y="91"/>
                  </a:cubicBezTo>
                  <a:cubicBezTo>
                    <a:pt x="54" y="92"/>
                    <a:pt x="55" y="93"/>
                    <a:pt x="55" y="93"/>
                  </a:cubicBezTo>
                  <a:cubicBezTo>
                    <a:pt x="55" y="93"/>
                    <a:pt x="56" y="84"/>
                    <a:pt x="57" y="74"/>
                  </a:cubicBezTo>
                  <a:cubicBezTo>
                    <a:pt x="57" y="63"/>
                    <a:pt x="57" y="50"/>
                    <a:pt x="53" y="40"/>
                  </a:cubicBezTo>
                  <a:cubicBezTo>
                    <a:pt x="43" y="15"/>
                    <a:pt x="10" y="0"/>
                    <a:pt x="1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40" name="Freeform 96"/>
            <p:cNvSpPr/>
            <p:nvPr/>
          </p:nvSpPr>
          <p:spPr bwMode="auto">
            <a:xfrm>
              <a:off x="4929188" y="2095500"/>
              <a:ext cx="304800" cy="134937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38" y="4"/>
                </a:cxn>
                <a:cxn ang="0">
                  <a:pos x="9" y="28"/>
                </a:cxn>
                <a:cxn ang="0">
                  <a:pos x="0" y="38"/>
                </a:cxn>
                <a:cxn ang="0">
                  <a:pos x="4" y="39"/>
                </a:cxn>
                <a:cxn ang="0">
                  <a:pos x="32" y="43"/>
                </a:cxn>
                <a:cxn ang="0">
                  <a:pos x="55" y="41"/>
                </a:cxn>
                <a:cxn ang="0">
                  <a:pos x="96" y="7"/>
                </a:cxn>
                <a:cxn ang="0">
                  <a:pos x="60" y="0"/>
                </a:cxn>
              </a:cxnLst>
              <a:rect l="0" t="0" r="r" b="b"/>
              <a:pathLst>
                <a:path w="96" h="43">
                  <a:moveTo>
                    <a:pt x="60" y="0"/>
                  </a:moveTo>
                  <a:cubicBezTo>
                    <a:pt x="53" y="0"/>
                    <a:pt x="45" y="1"/>
                    <a:pt x="38" y="4"/>
                  </a:cubicBezTo>
                  <a:cubicBezTo>
                    <a:pt x="28" y="8"/>
                    <a:pt x="17" y="19"/>
                    <a:pt x="9" y="28"/>
                  </a:cubicBezTo>
                  <a:cubicBezTo>
                    <a:pt x="4" y="33"/>
                    <a:pt x="0" y="38"/>
                    <a:pt x="0" y="38"/>
                  </a:cubicBezTo>
                  <a:cubicBezTo>
                    <a:pt x="0" y="38"/>
                    <a:pt x="2" y="39"/>
                    <a:pt x="4" y="39"/>
                  </a:cubicBezTo>
                  <a:cubicBezTo>
                    <a:pt x="9" y="41"/>
                    <a:pt x="19" y="43"/>
                    <a:pt x="32" y="43"/>
                  </a:cubicBezTo>
                  <a:cubicBezTo>
                    <a:pt x="39" y="43"/>
                    <a:pt x="47" y="43"/>
                    <a:pt x="55" y="41"/>
                  </a:cubicBezTo>
                  <a:cubicBezTo>
                    <a:pt x="81" y="35"/>
                    <a:pt x="96" y="7"/>
                    <a:pt x="96" y="7"/>
                  </a:cubicBezTo>
                  <a:cubicBezTo>
                    <a:pt x="96" y="7"/>
                    <a:pt x="79" y="0"/>
                    <a:pt x="6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41" name="Freeform 97"/>
            <p:cNvSpPr/>
            <p:nvPr/>
          </p:nvSpPr>
          <p:spPr bwMode="auto">
            <a:xfrm>
              <a:off x="4810125" y="1882775"/>
              <a:ext cx="160338" cy="303212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9" y="52"/>
                </a:cxn>
                <a:cxn ang="0">
                  <a:pos x="39" y="94"/>
                </a:cxn>
                <a:cxn ang="0">
                  <a:pos x="42" y="96"/>
                </a:cxn>
                <a:cxn ang="0">
                  <a:pos x="47" y="78"/>
                </a:cxn>
                <a:cxn ang="0">
                  <a:pos x="49" y="46"/>
                </a:cxn>
                <a:cxn ang="0">
                  <a:pos x="14" y="0"/>
                </a:cxn>
              </a:cxnLst>
              <a:rect l="0" t="0" r="r" b="b"/>
              <a:pathLst>
                <a:path w="51" h="96">
                  <a:moveTo>
                    <a:pt x="14" y="0"/>
                  </a:moveTo>
                  <a:cubicBezTo>
                    <a:pt x="14" y="0"/>
                    <a:pt x="0" y="28"/>
                    <a:pt x="9" y="52"/>
                  </a:cubicBezTo>
                  <a:cubicBezTo>
                    <a:pt x="18" y="75"/>
                    <a:pt x="33" y="89"/>
                    <a:pt x="39" y="94"/>
                  </a:cubicBezTo>
                  <a:cubicBezTo>
                    <a:pt x="41" y="96"/>
                    <a:pt x="42" y="96"/>
                    <a:pt x="42" y="96"/>
                  </a:cubicBezTo>
                  <a:cubicBezTo>
                    <a:pt x="42" y="96"/>
                    <a:pt x="45" y="89"/>
                    <a:pt x="47" y="78"/>
                  </a:cubicBezTo>
                  <a:cubicBezTo>
                    <a:pt x="49" y="68"/>
                    <a:pt x="51" y="55"/>
                    <a:pt x="49" y="46"/>
                  </a:cubicBezTo>
                  <a:cubicBezTo>
                    <a:pt x="43" y="20"/>
                    <a:pt x="14" y="0"/>
                    <a:pt x="14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42" name="Freeform 98"/>
            <p:cNvSpPr/>
            <p:nvPr/>
          </p:nvSpPr>
          <p:spPr bwMode="auto">
            <a:xfrm>
              <a:off x="5059363" y="1901825"/>
              <a:ext cx="309563" cy="127000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43" y="1"/>
                </a:cxn>
                <a:cxn ang="0">
                  <a:pos x="6" y="22"/>
                </a:cxn>
                <a:cxn ang="0">
                  <a:pos x="0" y="28"/>
                </a:cxn>
                <a:cxn ang="0">
                  <a:pos x="2" y="29"/>
                </a:cxn>
                <a:cxn ang="0">
                  <a:pos x="48" y="40"/>
                </a:cxn>
                <a:cxn ang="0">
                  <a:pos x="53" y="40"/>
                </a:cxn>
                <a:cxn ang="0">
                  <a:pos x="98" y="14"/>
                </a:cxn>
                <a:cxn ang="0">
                  <a:pos x="53" y="0"/>
                </a:cxn>
              </a:cxnLst>
              <a:rect l="0" t="0" r="r" b="b"/>
              <a:pathLst>
                <a:path w="98" h="40">
                  <a:moveTo>
                    <a:pt x="53" y="0"/>
                  </a:moveTo>
                  <a:cubicBezTo>
                    <a:pt x="50" y="0"/>
                    <a:pt x="46" y="1"/>
                    <a:pt x="43" y="1"/>
                  </a:cubicBezTo>
                  <a:cubicBezTo>
                    <a:pt x="30" y="4"/>
                    <a:pt x="15" y="16"/>
                    <a:pt x="6" y="22"/>
                  </a:cubicBezTo>
                  <a:cubicBezTo>
                    <a:pt x="3" y="26"/>
                    <a:pt x="0" y="28"/>
                    <a:pt x="0" y="28"/>
                  </a:cubicBezTo>
                  <a:cubicBezTo>
                    <a:pt x="0" y="28"/>
                    <a:pt x="1" y="28"/>
                    <a:pt x="2" y="29"/>
                  </a:cubicBezTo>
                  <a:cubicBezTo>
                    <a:pt x="7" y="32"/>
                    <a:pt x="25" y="40"/>
                    <a:pt x="48" y="40"/>
                  </a:cubicBezTo>
                  <a:cubicBezTo>
                    <a:pt x="50" y="40"/>
                    <a:pt x="51" y="40"/>
                    <a:pt x="53" y="40"/>
                  </a:cubicBezTo>
                  <a:cubicBezTo>
                    <a:pt x="78" y="38"/>
                    <a:pt x="98" y="14"/>
                    <a:pt x="98" y="14"/>
                  </a:cubicBezTo>
                  <a:cubicBezTo>
                    <a:pt x="98" y="14"/>
                    <a:pt x="76" y="0"/>
                    <a:pt x="53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43" name="Freeform 99"/>
            <p:cNvSpPr/>
            <p:nvPr/>
          </p:nvSpPr>
          <p:spPr bwMode="auto">
            <a:xfrm>
              <a:off x="4983163" y="1654175"/>
              <a:ext cx="142875" cy="31115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5" y="50"/>
                </a:cxn>
                <a:cxn ang="0">
                  <a:pos x="26" y="95"/>
                </a:cxn>
                <a:cxn ang="0">
                  <a:pos x="29" y="98"/>
                </a:cxn>
                <a:cxn ang="0">
                  <a:pos x="38" y="79"/>
                </a:cxn>
                <a:cxn ang="0">
                  <a:pos x="45" y="50"/>
                </a:cxn>
                <a:cxn ang="0">
                  <a:pos x="19" y="0"/>
                </a:cxn>
              </a:cxnLst>
              <a:rect l="0" t="0" r="r" b="b"/>
              <a:pathLst>
                <a:path w="45" h="98">
                  <a:moveTo>
                    <a:pt x="19" y="0"/>
                  </a:moveTo>
                  <a:cubicBezTo>
                    <a:pt x="19" y="0"/>
                    <a:pt x="0" y="25"/>
                    <a:pt x="5" y="50"/>
                  </a:cubicBezTo>
                  <a:cubicBezTo>
                    <a:pt x="10" y="73"/>
                    <a:pt x="21" y="88"/>
                    <a:pt x="26" y="95"/>
                  </a:cubicBezTo>
                  <a:cubicBezTo>
                    <a:pt x="28" y="97"/>
                    <a:pt x="29" y="98"/>
                    <a:pt x="29" y="98"/>
                  </a:cubicBezTo>
                  <a:cubicBezTo>
                    <a:pt x="29" y="98"/>
                    <a:pt x="34" y="90"/>
                    <a:pt x="38" y="79"/>
                  </a:cubicBezTo>
                  <a:cubicBezTo>
                    <a:pt x="42" y="70"/>
                    <a:pt x="45" y="59"/>
                    <a:pt x="45" y="50"/>
                  </a:cubicBezTo>
                  <a:cubicBezTo>
                    <a:pt x="44" y="24"/>
                    <a:pt x="19" y="0"/>
                    <a:pt x="19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44" name="Freeform 100"/>
            <p:cNvSpPr/>
            <p:nvPr/>
          </p:nvSpPr>
          <p:spPr bwMode="auto">
            <a:xfrm>
              <a:off x="5224463" y="1733550"/>
              <a:ext cx="306388" cy="123825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46" y="0"/>
                </a:cxn>
                <a:cxn ang="0">
                  <a:pos x="7" y="14"/>
                </a:cxn>
                <a:cxn ang="0">
                  <a:pos x="0" y="18"/>
                </a:cxn>
                <a:cxn ang="0">
                  <a:pos x="2" y="19"/>
                </a:cxn>
                <a:cxn ang="0">
                  <a:pos x="49" y="39"/>
                </a:cxn>
                <a:cxn ang="0">
                  <a:pos x="55" y="39"/>
                </a:cxn>
                <a:cxn ang="0">
                  <a:pos x="97" y="22"/>
                </a:cxn>
                <a:cxn ang="0">
                  <a:pos x="48" y="0"/>
                </a:cxn>
              </a:cxnLst>
              <a:rect l="0" t="0" r="r" b="b"/>
              <a:pathLst>
                <a:path w="97" h="39">
                  <a:moveTo>
                    <a:pt x="48" y="0"/>
                  </a:moveTo>
                  <a:cubicBezTo>
                    <a:pt x="47" y="0"/>
                    <a:pt x="47" y="0"/>
                    <a:pt x="46" y="0"/>
                  </a:cubicBezTo>
                  <a:cubicBezTo>
                    <a:pt x="33" y="1"/>
                    <a:pt x="16" y="9"/>
                    <a:pt x="7" y="14"/>
                  </a:cubicBezTo>
                  <a:cubicBezTo>
                    <a:pt x="3" y="17"/>
                    <a:pt x="0" y="18"/>
                    <a:pt x="0" y="18"/>
                  </a:cubicBezTo>
                  <a:cubicBezTo>
                    <a:pt x="0" y="18"/>
                    <a:pt x="1" y="19"/>
                    <a:pt x="2" y="19"/>
                  </a:cubicBezTo>
                  <a:cubicBezTo>
                    <a:pt x="6" y="23"/>
                    <a:pt x="23" y="35"/>
                    <a:pt x="49" y="39"/>
                  </a:cubicBezTo>
                  <a:cubicBezTo>
                    <a:pt x="51" y="39"/>
                    <a:pt x="53" y="39"/>
                    <a:pt x="55" y="39"/>
                  </a:cubicBezTo>
                  <a:cubicBezTo>
                    <a:pt x="77" y="39"/>
                    <a:pt x="97" y="22"/>
                    <a:pt x="97" y="22"/>
                  </a:cubicBezTo>
                  <a:cubicBezTo>
                    <a:pt x="97" y="22"/>
                    <a:pt x="73" y="0"/>
                    <a:pt x="48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45" name="Freeform 101"/>
            <p:cNvSpPr/>
            <p:nvPr/>
          </p:nvSpPr>
          <p:spPr bwMode="auto">
            <a:xfrm>
              <a:off x="5195888" y="1465263"/>
              <a:ext cx="131763" cy="306387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1" y="46"/>
                </a:cxn>
                <a:cxn ang="0">
                  <a:pos x="14" y="94"/>
                </a:cxn>
                <a:cxn ang="0">
                  <a:pos x="16" y="97"/>
                </a:cxn>
                <a:cxn ang="0">
                  <a:pos x="24" y="85"/>
                </a:cxn>
                <a:cxn ang="0">
                  <a:pos x="39" y="53"/>
                </a:cxn>
                <a:cxn ang="0">
                  <a:pos x="22" y="0"/>
                </a:cxn>
              </a:cxnLst>
              <a:rect l="0" t="0" r="r" b="b"/>
              <a:pathLst>
                <a:path w="42" h="97">
                  <a:moveTo>
                    <a:pt x="22" y="0"/>
                  </a:moveTo>
                  <a:cubicBezTo>
                    <a:pt x="22" y="0"/>
                    <a:pt x="0" y="21"/>
                    <a:pt x="1" y="46"/>
                  </a:cubicBezTo>
                  <a:cubicBezTo>
                    <a:pt x="1" y="70"/>
                    <a:pt x="10" y="87"/>
                    <a:pt x="14" y="94"/>
                  </a:cubicBezTo>
                  <a:cubicBezTo>
                    <a:pt x="15" y="96"/>
                    <a:pt x="16" y="97"/>
                    <a:pt x="16" y="97"/>
                  </a:cubicBezTo>
                  <a:cubicBezTo>
                    <a:pt x="16" y="97"/>
                    <a:pt x="20" y="92"/>
                    <a:pt x="24" y="85"/>
                  </a:cubicBezTo>
                  <a:cubicBezTo>
                    <a:pt x="30" y="76"/>
                    <a:pt x="37" y="63"/>
                    <a:pt x="39" y="53"/>
                  </a:cubicBezTo>
                  <a:cubicBezTo>
                    <a:pt x="42" y="28"/>
                    <a:pt x="22" y="0"/>
                    <a:pt x="22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46" name="Freeform 102"/>
            <p:cNvSpPr/>
            <p:nvPr/>
          </p:nvSpPr>
          <p:spPr bwMode="auto">
            <a:xfrm>
              <a:off x="5419725" y="1597025"/>
              <a:ext cx="293688" cy="127000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7" y="7"/>
                </a:cxn>
                <a:cxn ang="0">
                  <a:pos x="0" y="10"/>
                </a:cxn>
                <a:cxn ang="0">
                  <a:pos x="2" y="11"/>
                </a:cxn>
                <a:cxn ang="0">
                  <a:pos x="44" y="38"/>
                </a:cxn>
                <a:cxn ang="0">
                  <a:pos x="58" y="40"/>
                </a:cxn>
                <a:cxn ang="0">
                  <a:pos x="93" y="30"/>
                </a:cxn>
                <a:cxn ang="0">
                  <a:pos x="48" y="0"/>
                </a:cxn>
                <a:cxn ang="0">
                  <a:pos x="42" y="0"/>
                </a:cxn>
              </a:cxnLst>
              <a:rect l="0" t="0" r="r" b="b"/>
              <a:pathLst>
                <a:path w="93" h="40">
                  <a:moveTo>
                    <a:pt x="42" y="0"/>
                  </a:moveTo>
                  <a:cubicBezTo>
                    <a:pt x="30" y="0"/>
                    <a:pt x="16" y="4"/>
                    <a:pt x="7" y="7"/>
                  </a:cubicBezTo>
                  <a:cubicBezTo>
                    <a:pt x="3" y="8"/>
                    <a:pt x="0" y="10"/>
                    <a:pt x="0" y="10"/>
                  </a:cubicBezTo>
                  <a:cubicBezTo>
                    <a:pt x="0" y="10"/>
                    <a:pt x="1" y="10"/>
                    <a:pt x="2" y="11"/>
                  </a:cubicBezTo>
                  <a:cubicBezTo>
                    <a:pt x="6" y="15"/>
                    <a:pt x="20" y="30"/>
                    <a:pt x="44" y="38"/>
                  </a:cubicBezTo>
                  <a:cubicBezTo>
                    <a:pt x="49" y="39"/>
                    <a:pt x="53" y="40"/>
                    <a:pt x="58" y="40"/>
                  </a:cubicBezTo>
                  <a:cubicBezTo>
                    <a:pt x="76" y="40"/>
                    <a:pt x="93" y="30"/>
                    <a:pt x="93" y="30"/>
                  </a:cubicBezTo>
                  <a:cubicBezTo>
                    <a:pt x="93" y="30"/>
                    <a:pt x="72" y="3"/>
                    <a:pt x="48" y="0"/>
                  </a:cubicBezTo>
                  <a:cubicBezTo>
                    <a:pt x="46" y="0"/>
                    <a:pt x="44" y="0"/>
                    <a:pt x="42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47" name="Freeform 103"/>
            <p:cNvSpPr/>
            <p:nvPr/>
          </p:nvSpPr>
          <p:spPr bwMode="auto">
            <a:xfrm>
              <a:off x="5413375" y="1319213"/>
              <a:ext cx="149225" cy="290512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4" y="41"/>
                </a:cxn>
                <a:cxn ang="0">
                  <a:pos x="9" y="90"/>
                </a:cxn>
                <a:cxn ang="0">
                  <a:pos x="10" y="92"/>
                </a:cxn>
                <a:cxn ang="0">
                  <a:pos x="18" y="84"/>
                </a:cxn>
                <a:cxn ang="0">
                  <a:pos x="39" y="54"/>
                </a:cxn>
                <a:cxn ang="0">
                  <a:pos x="32" y="0"/>
                </a:cxn>
              </a:cxnLst>
              <a:rect l="0" t="0" r="r" b="b"/>
              <a:pathLst>
                <a:path w="47" h="92">
                  <a:moveTo>
                    <a:pt x="32" y="0"/>
                  </a:moveTo>
                  <a:cubicBezTo>
                    <a:pt x="32" y="0"/>
                    <a:pt x="7" y="17"/>
                    <a:pt x="4" y="41"/>
                  </a:cubicBezTo>
                  <a:cubicBezTo>
                    <a:pt x="0" y="65"/>
                    <a:pt x="6" y="84"/>
                    <a:pt x="9" y="90"/>
                  </a:cubicBezTo>
                  <a:cubicBezTo>
                    <a:pt x="9" y="92"/>
                    <a:pt x="10" y="92"/>
                    <a:pt x="10" y="92"/>
                  </a:cubicBezTo>
                  <a:cubicBezTo>
                    <a:pt x="10" y="92"/>
                    <a:pt x="13" y="89"/>
                    <a:pt x="18" y="84"/>
                  </a:cubicBezTo>
                  <a:cubicBezTo>
                    <a:pt x="25" y="77"/>
                    <a:pt x="36" y="65"/>
                    <a:pt x="39" y="54"/>
                  </a:cubicBezTo>
                  <a:cubicBezTo>
                    <a:pt x="47" y="30"/>
                    <a:pt x="32" y="0"/>
                    <a:pt x="32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48" name="Freeform 104"/>
            <p:cNvSpPr/>
            <p:nvPr/>
          </p:nvSpPr>
          <p:spPr bwMode="auto">
            <a:xfrm>
              <a:off x="5638800" y="1490663"/>
              <a:ext cx="271463" cy="134937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" y="3"/>
                </a:cxn>
                <a:cxn ang="0">
                  <a:pos x="0" y="4"/>
                </a:cxn>
                <a:cxn ang="0">
                  <a:pos x="1" y="5"/>
                </a:cxn>
                <a:cxn ang="0">
                  <a:pos x="38" y="38"/>
                </a:cxn>
                <a:cxn ang="0">
                  <a:pos x="60" y="43"/>
                </a:cxn>
                <a:cxn ang="0">
                  <a:pos x="86" y="39"/>
                </a:cxn>
                <a:cxn ang="0">
                  <a:pos x="47" y="3"/>
                </a:cxn>
                <a:cxn ang="0">
                  <a:pos x="31" y="0"/>
                </a:cxn>
              </a:cxnLst>
              <a:rect l="0" t="0" r="r" b="b"/>
              <a:pathLst>
                <a:path w="86" h="43">
                  <a:moveTo>
                    <a:pt x="31" y="0"/>
                  </a:moveTo>
                  <a:cubicBezTo>
                    <a:pt x="20" y="0"/>
                    <a:pt x="9" y="2"/>
                    <a:pt x="3" y="3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0" y="4"/>
                    <a:pt x="1" y="5"/>
                  </a:cubicBezTo>
                  <a:cubicBezTo>
                    <a:pt x="3" y="8"/>
                    <a:pt x="14" y="26"/>
                    <a:pt x="38" y="38"/>
                  </a:cubicBezTo>
                  <a:cubicBezTo>
                    <a:pt x="45" y="42"/>
                    <a:pt x="53" y="43"/>
                    <a:pt x="60" y="43"/>
                  </a:cubicBezTo>
                  <a:cubicBezTo>
                    <a:pt x="74" y="43"/>
                    <a:pt x="86" y="39"/>
                    <a:pt x="86" y="39"/>
                  </a:cubicBezTo>
                  <a:cubicBezTo>
                    <a:pt x="86" y="39"/>
                    <a:pt x="71" y="10"/>
                    <a:pt x="47" y="3"/>
                  </a:cubicBezTo>
                  <a:cubicBezTo>
                    <a:pt x="43" y="1"/>
                    <a:pt x="37" y="0"/>
                    <a:pt x="31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49" name="Freeform 105"/>
            <p:cNvSpPr/>
            <p:nvPr/>
          </p:nvSpPr>
          <p:spPr bwMode="auto">
            <a:xfrm>
              <a:off x="5648325" y="1220788"/>
              <a:ext cx="160338" cy="269875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8" y="34"/>
                </a:cxn>
                <a:cxn ang="0">
                  <a:pos x="5" y="83"/>
                </a:cxn>
                <a:cxn ang="0">
                  <a:pos x="5" y="85"/>
                </a:cxn>
                <a:cxn ang="0">
                  <a:pos x="13" y="80"/>
                </a:cxn>
                <a:cxn ang="0">
                  <a:pos x="40" y="53"/>
                </a:cxn>
                <a:cxn ang="0">
                  <a:pos x="43" y="0"/>
                </a:cxn>
              </a:cxnLst>
              <a:rect l="0" t="0" r="r" b="b"/>
              <a:pathLst>
                <a:path w="51" h="85">
                  <a:moveTo>
                    <a:pt x="43" y="0"/>
                  </a:moveTo>
                  <a:cubicBezTo>
                    <a:pt x="43" y="0"/>
                    <a:pt x="16" y="12"/>
                    <a:pt x="8" y="34"/>
                  </a:cubicBezTo>
                  <a:cubicBezTo>
                    <a:pt x="0" y="58"/>
                    <a:pt x="3" y="78"/>
                    <a:pt x="5" y="83"/>
                  </a:cubicBezTo>
                  <a:cubicBezTo>
                    <a:pt x="5" y="84"/>
                    <a:pt x="5" y="85"/>
                    <a:pt x="5" y="85"/>
                  </a:cubicBezTo>
                  <a:cubicBezTo>
                    <a:pt x="5" y="85"/>
                    <a:pt x="8" y="83"/>
                    <a:pt x="13" y="80"/>
                  </a:cubicBezTo>
                  <a:cubicBezTo>
                    <a:pt x="21" y="74"/>
                    <a:pt x="34" y="63"/>
                    <a:pt x="40" y="53"/>
                  </a:cubicBezTo>
                  <a:cubicBezTo>
                    <a:pt x="51" y="32"/>
                    <a:pt x="43" y="0"/>
                    <a:pt x="43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50" name="Freeform 106"/>
            <p:cNvSpPr/>
            <p:nvPr/>
          </p:nvSpPr>
          <p:spPr bwMode="auto">
            <a:xfrm>
              <a:off x="5786438" y="1366838"/>
              <a:ext cx="225425" cy="98425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34" y="0"/>
                </a:cxn>
                <a:cxn ang="0">
                  <a:pos x="1" y="22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26" y="31"/>
                </a:cxn>
                <a:cxn ang="0">
                  <a:pos x="38" y="29"/>
                </a:cxn>
                <a:cxn ang="0">
                  <a:pos x="71" y="6"/>
                </a:cxn>
                <a:cxn ang="0">
                  <a:pos x="39" y="0"/>
                </a:cxn>
              </a:cxnLst>
              <a:rect l="0" t="0" r="r" b="b"/>
              <a:pathLst>
                <a:path w="71" h="31">
                  <a:moveTo>
                    <a:pt x="39" y="0"/>
                  </a:moveTo>
                  <a:cubicBezTo>
                    <a:pt x="38" y="0"/>
                    <a:pt x="36" y="0"/>
                    <a:pt x="34" y="0"/>
                  </a:cubicBezTo>
                  <a:cubicBezTo>
                    <a:pt x="18" y="3"/>
                    <a:pt x="5" y="18"/>
                    <a:pt x="1" y="22"/>
                  </a:cubicBezTo>
                  <a:cubicBezTo>
                    <a:pt x="0" y="23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6"/>
                    <a:pt x="14" y="31"/>
                    <a:pt x="26" y="31"/>
                  </a:cubicBezTo>
                  <a:cubicBezTo>
                    <a:pt x="30" y="31"/>
                    <a:pt x="34" y="30"/>
                    <a:pt x="38" y="29"/>
                  </a:cubicBezTo>
                  <a:cubicBezTo>
                    <a:pt x="60" y="21"/>
                    <a:pt x="71" y="6"/>
                    <a:pt x="71" y="6"/>
                  </a:cubicBezTo>
                  <a:cubicBezTo>
                    <a:pt x="71" y="6"/>
                    <a:pt x="53" y="0"/>
                    <a:pt x="39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51" name="Freeform 107"/>
            <p:cNvSpPr/>
            <p:nvPr/>
          </p:nvSpPr>
          <p:spPr bwMode="auto">
            <a:xfrm>
              <a:off x="6570663" y="3897313"/>
              <a:ext cx="215900" cy="344487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11" y="42"/>
                </a:cxn>
                <a:cxn ang="0">
                  <a:pos x="1" y="99"/>
                </a:cxn>
                <a:cxn ang="0">
                  <a:pos x="2" y="109"/>
                </a:cxn>
                <a:cxn ang="0">
                  <a:pos x="27" y="94"/>
                </a:cxn>
                <a:cxn ang="0">
                  <a:pos x="51" y="70"/>
                </a:cxn>
                <a:cxn ang="0">
                  <a:pos x="60" y="0"/>
                </a:cxn>
              </a:cxnLst>
              <a:rect l="0" t="0" r="r" b="b"/>
              <a:pathLst>
                <a:path w="68" h="109">
                  <a:moveTo>
                    <a:pt x="60" y="0"/>
                  </a:moveTo>
                  <a:cubicBezTo>
                    <a:pt x="60" y="0"/>
                    <a:pt x="23" y="13"/>
                    <a:pt x="11" y="42"/>
                  </a:cubicBezTo>
                  <a:cubicBezTo>
                    <a:pt x="1" y="66"/>
                    <a:pt x="0" y="87"/>
                    <a:pt x="1" y="99"/>
                  </a:cubicBezTo>
                  <a:cubicBezTo>
                    <a:pt x="1" y="105"/>
                    <a:pt x="2" y="109"/>
                    <a:pt x="2" y="109"/>
                  </a:cubicBezTo>
                  <a:cubicBezTo>
                    <a:pt x="2" y="109"/>
                    <a:pt x="14" y="103"/>
                    <a:pt x="27" y="94"/>
                  </a:cubicBezTo>
                  <a:cubicBezTo>
                    <a:pt x="36" y="87"/>
                    <a:pt x="46" y="79"/>
                    <a:pt x="51" y="70"/>
                  </a:cubicBezTo>
                  <a:cubicBezTo>
                    <a:pt x="68" y="42"/>
                    <a:pt x="60" y="0"/>
                    <a:pt x="6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52" name="Freeform 108"/>
            <p:cNvSpPr/>
            <p:nvPr/>
          </p:nvSpPr>
          <p:spPr bwMode="auto">
            <a:xfrm>
              <a:off x="6611938" y="4225925"/>
              <a:ext cx="350838" cy="190500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0" y="2"/>
                </a:cxn>
                <a:cxn ang="0">
                  <a:pos x="3" y="8"/>
                </a:cxn>
                <a:cxn ang="0">
                  <a:pos x="47" y="52"/>
                </a:cxn>
                <a:cxn ang="0">
                  <a:pos x="83" y="60"/>
                </a:cxn>
                <a:cxn ang="0">
                  <a:pos x="111" y="57"/>
                </a:cxn>
                <a:cxn ang="0">
                  <a:pos x="63" y="5"/>
                </a:cxn>
                <a:cxn ang="0">
                  <a:pos x="33" y="0"/>
                </a:cxn>
                <a:cxn ang="0">
                  <a:pos x="30" y="0"/>
                </a:cxn>
              </a:cxnLst>
              <a:rect l="0" t="0" r="r" b="b"/>
              <a:pathLst>
                <a:path w="110" h="60">
                  <a:moveTo>
                    <a:pt x="30" y="0"/>
                  </a:moveTo>
                  <a:cubicBezTo>
                    <a:pt x="14" y="0"/>
                    <a:pt x="0" y="2"/>
                    <a:pt x="0" y="2"/>
                  </a:cubicBezTo>
                  <a:cubicBezTo>
                    <a:pt x="0" y="2"/>
                    <a:pt x="1" y="4"/>
                    <a:pt x="3" y="8"/>
                  </a:cubicBezTo>
                  <a:cubicBezTo>
                    <a:pt x="9" y="17"/>
                    <a:pt x="22" y="37"/>
                    <a:pt x="47" y="52"/>
                  </a:cubicBezTo>
                  <a:cubicBezTo>
                    <a:pt x="58" y="58"/>
                    <a:pt x="71" y="60"/>
                    <a:pt x="83" y="60"/>
                  </a:cubicBezTo>
                  <a:cubicBezTo>
                    <a:pt x="98" y="60"/>
                    <a:pt x="111" y="57"/>
                    <a:pt x="111" y="57"/>
                  </a:cubicBezTo>
                  <a:cubicBezTo>
                    <a:pt x="111" y="57"/>
                    <a:pt x="93" y="17"/>
                    <a:pt x="63" y="5"/>
                  </a:cubicBezTo>
                  <a:cubicBezTo>
                    <a:pt x="55" y="2"/>
                    <a:pt x="43" y="0"/>
                    <a:pt x="33" y="0"/>
                  </a:cubicBezTo>
                  <a:cubicBezTo>
                    <a:pt x="32" y="0"/>
                    <a:pt x="31" y="0"/>
                    <a:pt x="3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53" name="Freeform 109"/>
            <p:cNvSpPr/>
            <p:nvPr/>
          </p:nvSpPr>
          <p:spPr bwMode="auto">
            <a:xfrm>
              <a:off x="6796088" y="3798888"/>
              <a:ext cx="192088" cy="365125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6" y="48"/>
                </a:cxn>
                <a:cxn ang="0">
                  <a:pos x="6" y="107"/>
                </a:cxn>
                <a:cxn ang="0">
                  <a:pos x="9" y="115"/>
                </a:cxn>
                <a:cxn ang="0">
                  <a:pos x="29" y="97"/>
                </a:cxn>
                <a:cxn ang="0">
                  <a:pos x="49" y="69"/>
                </a:cxn>
                <a:cxn ang="0">
                  <a:pos x="46" y="0"/>
                </a:cxn>
              </a:cxnLst>
              <a:rect l="0" t="0" r="r" b="b"/>
              <a:pathLst>
                <a:path w="61" h="115">
                  <a:moveTo>
                    <a:pt x="46" y="0"/>
                  </a:moveTo>
                  <a:cubicBezTo>
                    <a:pt x="46" y="0"/>
                    <a:pt x="12" y="18"/>
                    <a:pt x="6" y="48"/>
                  </a:cubicBezTo>
                  <a:cubicBezTo>
                    <a:pt x="0" y="75"/>
                    <a:pt x="4" y="96"/>
                    <a:pt x="6" y="107"/>
                  </a:cubicBezTo>
                  <a:cubicBezTo>
                    <a:pt x="8" y="112"/>
                    <a:pt x="9" y="115"/>
                    <a:pt x="9" y="115"/>
                  </a:cubicBezTo>
                  <a:cubicBezTo>
                    <a:pt x="9" y="115"/>
                    <a:pt x="18" y="107"/>
                    <a:pt x="29" y="97"/>
                  </a:cubicBezTo>
                  <a:cubicBezTo>
                    <a:pt x="37" y="89"/>
                    <a:pt x="46" y="78"/>
                    <a:pt x="49" y="69"/>
                  </a:cubicBezTo>
                  <a:cubicBezTo>
                    <a:pt x="61" y="39"/>
                    <a:pt x="46" y="0"/>
                    <a:pt x="46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54" name="Freeform 110"/>
            <p:cNvSpPr/>
            <p:nvPr/>
          </p:nvSpPr>
          <p:spPr bwMode="auto">
            <a:xfrm>
              <a:off x="6856413" y="4119563"/>
              <a:ext cx="366713" cy="163512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30" y="2"/>
                </a:cxn>
                <a:cxn ang="0">
                  <a:pos x="0" y="9"/>
                </a:cxn>
                <a:cxn ang="0">
                  <a:pos x="5" y="15"/>
                </a:cxn>
                <a:cxn ang="0">
                  <a:pos x="53" y="49"/>
                </a:cxn>
                <a:cxn ang="0">
                  <a:pos x="75" y="52"/>
                </a:cxn>
                <a:cxn ang="0">
                  <a:pos x="116" y="43"/>
                </a:cxn>
                <a:cxn ang="0">
                  <a:pos x="61" y="1"/>
                </a:cxn>
                <a:cxn ang="0">
                  <a:pos x="49" y="0"/>
                </a:cxn>
              </a:cxnLst>
              <a:rect l="0" t="0" r="r" b="b"/>
              <a:pathLst>
                <a:path w="115" h="52">
                  <a:moveTo>
                    <a:pt x="49" y="0"/>
                  </a:moveTo>
                  <a:cubicBezTo>
                    <a:pt x="43" y="0"/>
                    <a:pt x="37" y="1"/>
                    <a:pt x="30" y="2"/>
                  </a:cubicBezTo>
                  <a:cubicBezTo>
                    <a:pt x="14" y="4"/>
                    <a:pt x="0" y="9"/>
                    <a:pt x="0" y="9"/>
                  </a:cubicBezTo>
                  <a:cubicBezTo>
                    <a:pt x="0" y="9"/>
                    <a:pt x="2" y="11"/>
                    <a:pt x="5" y="15"/>
                  </a:cubicBezTo>
                  <a:cubicBezTo>
                    <a:pt x="12" y="23"/>
                    <a:pt x="28" y="39"/>
                    <a:pt x="53" y="49"/>
                  </a:cubicBezTo>
                  <a:cubicBezTo>
                    <a:pt x="60" y="51"/>
                    <a:pt x="68" y="52"/>
                    <a:pt x="75" y="52"/>
                  </a:cubicBezTo>
                  <a:cubicBezTo>
                    <a:pt x="97" y="52"/>
                    <a:pt x="116" y="43"/>
                    <a:pt x="116" y="43"/>
                  </a:cubicBezTo>
                  <a:cubicBezTo>
                    <a:pt x="116" y="43"/>
                    <a:pt x="92" y="8"/>
                    <a:pt x="61" y="1"/>
                  </a:cubicBezTo>
                  <a:cubicBezTo>
                    <a:pt x="57" y="0"/>
                    <a:pt x="53" y="0"/>
                    <a:pt x="49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55" name="Freeform 111"/>
            <p:cNvSpPr/>
            <p:nvPr/>
          </p:nvSpPr>
          <p:spPr bwMode="auto">
            <a:xfrm>
              <a:off x="7000875" y="3668713"/>
              <a:ext cx="171450" cy="371475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1" y="54"/>
                </a:cxn>
                <a:cxn ang="0">
                  <a:pos x="12" y="110"/>
                </a:cxn>
                <a:cxn ang="0">
                  <a:pos x="16" y="117"/>
                </a:cxn>
                <a:cxn ang="0">
                  <a:pos x="33" y="95"/>
                </a:cxn>
                <a:cxn ang="0">
                  <a:pos x="47" y="66"/>
                </a:cxn>
                <a:cxn ang="0">
                  <a:pos x="32" y="0"/>
                </a:cxn>
              </a:cxnLst>
              <a:rect l="0" t="0" r="r" b="b"/>
              <a:pathLst>
                <a:path w="54" h="117">
                  <a:moveTo>
                    <a:pt x="32" y="0"/>
                  </a:moveTo>
                  <a:cubicBezTo>
                    <a:pt x="32" y="0"/>
                    <a:pt x="3" y="23"/>
                    <a:pt x="1" y="54"/>
                  </a:cubicBezTo>
                  <a:cubicBezTo>
                    <a:pt x="0" y="80"/>
                    <a:pt x="7" y="100"/>
                    <a:pt x="12" y="110"/>
                  </a:cubicBezTo>
                  <a:cubicBezTo>
                    <a:pt x="14" y="115"/>
                    <a:pt x="16" y="117"/>
                    <a:pt x="16" y="117"/>
                  </a:cubicBezTo>
                  <a:cubicBezTo>
                    <a:pt x="16" y="117"/>
                    <a:pt x="25" y="107"/>
                    <a:pt x="33" y="95"/>
                  </a:cubicBezTo>
                  <a:cubicBezTo>
                    <a:pt x="39" y="86"/>
                    <a:pt x="45" y="75"/>
                    <a:pt x="47" y="66"/>
                  </a:cubicBezTo>
                  <a:cubicBezTo>
                    <a:pt x="54" y="35"/>
                    <a:pt x="32" y="0"/>
                    <a:pt x="32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56" name="Freeform 112"/>
            <p:cNvSpPr/>
            <p:nvPr/>
          </p:nvSpPr>
          <p:spPr bwMode="auto">
            <a:xfrm>
              <a:off x="7080250" y="3963988"/>
              <a:ext cx="369888" cy="152400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25" y="7"/>
                </a:cxn>
                <a:cxn ang="0">
                  <a:pos x="0" y="18"/>
                </a:cxn>
                <a:cxn ang="0">
                  <a:pos x="4" y="22"/>
                </a:cxn>
                <a:cxn ang="0">
                  <a:pos x="58" y="47"/>
                </a:cxn>
                <a:cxn ang="0">
                  <a:pos x="68" y="48"/>
                </a:cxn>
                <a:cxn ang="0">
                  <a:pos x="117" y="31"/>
                </a:cxn>
                <a:cxn ang="0">
                  <a:pos x="57" y="0"/>
                </a:cxn>
                <a:cxn ang="0">
                  <a:pos x="56" y="0"/>
                </a:cxn>
              </a:cxnLst>
              <a:rect l="0" t="0" r="r" b="b"/>
              <a:pathLst>
                <a:path w="117" h="48">
                  <a:moveTo>
                    <a:pt x="56" y="0"/>
                  </a:moveTo>
                  <a:cubicBezTo>
                    <a:pt x="46" y="0"/>
                    <a:pt x="35" y="3"/>
                    <a:pt x="25" y="7"/>
                  </a:cubicBezTo>
                  <a:cubicBezTo>
                    <a:pt x="11" y="12"/>
                    <a:pt x="0" y="18"/>
                    <a:pt x="0" y="18"/>
                  </a:cubicBezTo>
                  <a:cubicBezTo>
                    <a:pt x="0" y="18"/>
                    <a:pt x="1" y="19"/>
                    <a:pt x="4" y="22"/>
                  </a:cubicBezTo>
                  <a:cubicBezTo>
                    <a:pt x="12" y="29"/>
                    <a:pt x="31" y="42"/>
                    <a:pt x="58" y="47"/>
                  </a:cubicBezTo>
                  <a:cubicBezTo>
                    <a:pt x="61" y="48"/>
                    <a:pt x="65" y="48"/>
                    <a:pt x="68" y="48"/>
                  </a:cubicBezTo>
                  <a:cubicBezTo>
                    <a:pt x="94" y="48"/>
                    <a:pt x="117" y="31"/>
                    <a:pt x="117" y="31"/>
                  </a:cubicBezTo>
                  <a:cubicBezTo>
                    <a:pt x="117" y="31"/>
                    <a:pt x="89" y="1"/>
                    <a:pt x="57" y="0"/>
                  </a:cubicBezTo>
                  <a:cubicBezTo>
                    <a:pt x="57" y="0"/>
                    <a:pt x="56" y="0"/>
                    <a:pt x="56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57" name="Freeform 113"/>
            <p:cNvSpPr/>
            <p:nvPr/>
          </p:nvSpPr>
          <p:spPr bwMode="auto">
            <a:xfrm>
              <a:off x="7162800" y="3511550"/>
              <a:ext cx="160338" cy="366712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4" y="57"/>
                </a:cxn>
                <a:cxn ang="0">
                  <a:pos x="24" y="110"/>
                </a:cxn>
                <a:cxn ang="0">
                  <a:pos x="29" y="116"/>
                </a:cxn>
                <a:cxn ang="0">
                  <a:pos x="41" y="92"/>
                </a:cxn>
                <a:cxn ang="0">
                  <a:pos x="50" y="61"/>
                </a:cxn>
                <a:cxn ang="0">
                  <a:pos x="24" y="0"/>
                </a:cxn>
              </a:cxnLst>
              <a:rect l="0" t="0" r="r" b="b"/>
              <a:pathLst>
                <a:path w="51" h="115">
                  <a:moveTo>
                    <a:pt x="24" y="0"/>
                  </a:moveTo>
                  <a:cubicBezTo>
                    <a:pt x="24" y="0"/>
                    <a:pt x="0" y="28"/>
                    <a:pt x="4" y="57"/>
                  </a:cubicBezTo>
                  <a:cubicBezTo>
                    <a:pt x="7" y="83"/>
                    <a:pt x="18" y="101"/>
                    <a:pt x="24" y="110"/>
                  </a:cubicBezTo>
                  <a:cubicBezTo>
                    <a:pt x="27" y="114"/>
                    <a:pt x="29" y="116"/>
                    <a:pt x="29" y="116"/>
                  </a:cubicBezTo>
                  <a:cubicBezTo>
                    <a:pt x="29" y="116"/>
                    <a:pt x="35" y="106"/>
                    <a:pt x="41" y="92"/>
                  </a:cubicBezTo>
                  <a:cubicBezTo>
                    <a:pt x="46" y="82"/>
                    <a:pt x="50" y="71"/>
                    <a:pt x="50" y="61"/>
                  </a:cubicBezTo>
                  <a:cubicBezTo>
                    <a:pt x="51" y="31"/>
                    <a:pt x="24" y="0"/>
                    <a:pt x="24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58" name="Freeform 114"/>
            <p:cNvSpPr/>
            <p:nvPr/>
          </p:nvSpPr>
          <p:spPr bwMode="auto">
            <a:xfrm>
              <a:off x="7277100" y="3767138"/>
              <a:ext cx="366713" cy="146050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53" y="0"/>
                </a:cxn>
                <a:cxn ang="0">
                  <a:pos x="22" y="13"/>
                </a:cxn>
                <a:cxn ang="0">
                  <a:pos x="0" y="28"/>
                </a:cxn>
                <a:cxn ang="0">
                  <a:pos x="5" y="31"/>
                </a:cxn>
                <a:cxn ang="0">
                  <a:pos x="61" y="46"/>
                </a:cxn>
                <a:cxn ang="0">
                  <a:pos x="63" y="46"/>
                </a:cxn>
                <a:cxn ang="0">
                  <a:pos x="116" y="20"/>
                </a:cxn>
                <a:cxn ang="0">
                  <a:pos x="60" y="0"/>
                </a:cxn>
              </a:cxnLst>
              <a:rect l="0" t="0" r="r" b="b"/>
              <a:pathLst>
                <a:path w="115" h="46">
                  <a:moveTo>
                    <a:pt x="60" y="0"/>
                  </a:moveTo>
                  <a:cubicBezTo>
                    <a:pt x="58" y="0"/>
                    <a:pt x="55" y="0"/>
                    <a:pt x="53" y="0"/>
                  </a:cubicBezTo>
                  <a:cubicBezTo>
                    <a:pt x="43" y="2"/>
                    <a:pt x="32" y="7"/>
                    <a:pt x="22" y="13"/>
                  </a:cubicBezTo>
                  <a:cubicBezTo>
                    <a:pt x="10" y="20"/>
                    <a:pt x="0" y="28"/>
                    <a:pt x="0" y="28"/>
                  </a:cubicBezTo>
                  <a:cubicBezTo>
                    <a:pt x="0" y="28"/>
                    <a:pt x="2" y="29"/>
                    <a:pt x="5" y="31"/>
                  </a:cubicBezTo>
                  <a:cubicBezTo>
                    <a:pt x="14" y="36"/>
                    <a:pt x="34" y="45"/>
                    <a:pt x="61" y="46"/>
                  </a:cubicBezTo>
                  <a:cubicBezTo>
                    <a:pt x="62" y="46"/>
                    <a:pt x="62" y="46"/>
                    <a:pt x="63" y="46"/>
                  </a:cubicBezTo>
                  <a:cubicBezTo>
                    <a:pt x="92" y="46"/>
                    <a:pt x="116" y="20"/>
                    <a:pt x="116" y="20"/>
                  </a:cubicBezTo>
                  <a:cubicBezTo>
                    <a:pt x="116" y="20"/>
                    <a:pt x="88" y="0"/>
                    <a:pt x="6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59" name="Freeform 115"/>
            <p:cNvSpPr/>
            <p:nvPr/>
          </p:nvSpPr>
          <p:spPr bwMode="auto">
            <a:xfrm>
              <a:off x="7289800" y="3333750"/>
              <a:ext cx="176213" cy="350837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9" y="59"/>
                </a:cxn>
                <a:cxn ang="0">
                  <a:pos x="37" y="106"/>
                </a:cxn>
                <a:cxn ang="0">
                  <a:pos x="43" y="111"/>
                </a:cxn>
                <a:cxn ang="0">
                  <a:pos x="50" y="88"/>
                </a:cxn>
                <a:cxn ang="0">
                  <a:pos x="54" y="55"/>
                </a:cxn>
                <a:cxn ang="0">
                  <a:pos x="19" y="0"/>
                </a:cxn>
              </a:cxnLst>
              <a:rect l="0" t="0" r="r" b="b"/>
              <a:pathLst>
                <a:path w="56" h="110">
                  <a:moveTo>
                    <a:pt x="19" y="0"/>
                  </a:moveTo>
                  <a:cubicBezTo>
                    <a:pt x="19" y="0"/>
                    <a:pt x="0" y="31"/>
                    <a:pt x="9" y="59"/>
                  </a:cubicBezTo>
                  <a:cubicBezTo>
                    <a:pt x="17" y="83"/>
                    <a:pt x="30" y="99"/>
                    <a:pt x="37" y="106"/>
                  </a:cubicBezTo>
                  <a:cubicBezTo>
                    <a:pt x="41" y="110"/>
                    <a:pt x="43" y="111"/>
                    <a:pt x="43" y="111"/>
                  </a:cubicBezTo>
                  <a:cubicBezTo>
                    <a:pt x="43" y="111"/>
                    <a:pt x="47" y="101"/>
                    <a:pt x="50" y="88"/>
                  </a:cubicBezTo>
                  <a:cubicBezTo>
                    <a:pt x="53" y="77"/>
                    <a:pt x="56" y="65"/>
                    <a:pt x="54" y="55"/>
                  </a:cubicBezTo>
                  <a:cubicBezTo>
                    <a:pt x="50" y="25"/>
                    <a:pt x="19" y="0"/>
                    <a:pt x="19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60" name="Freeform 116"/>
            <p:cNvSpPr/>
            <p:nvPr/>
          </p:nvSpPr>
          <p:spPr bwMode="auto">
            <a:xfrm>
              <a:off x="7443788" y="3538538"/>
              <a:ext cx="347663" cy="14605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46" y="2"/>
                </a:cxn>
                <a:cxn ang="0">
                  <a:pos x="19" y="19"/>
                </a:cxn>
                <a:cxn ang="0">
                  <a:pos x="0" y="38"/>
                </a:cxn>
                <a:cxn ang="0">
                  <a:pos x="5" y="40"/>
                </a:cxn>
                <a:cxn ang="0">
                  <a:pos x="44" y="46"/>
                </a:cxn>
                <a:cxn ang="0">
                  <a:pos x="62" y="45"/>
                </a:cxn>
                <a:cxn ang="0">
                  <a:pos x="110" y="10"/>
                </a:cxn>
                <a:cxn ang="0">
                  <a:pos x="64" y="0"/>
                </a:cxn>
              </a:cxnLst>
              <a:rect l="0" t="0" r="r" b="b"/>
              <a:pathLst>
                <a:path w="110" h="46">
                  <a:moveTo>
                    <a:pt x="64" y="0"/>
                  </a:moveTo>
                  <a:cubicBezTo>
                    <a:pt x="58" y="0"/>
                    <a:pt x="52" y="0"/>
                    <a:pt x="46" y="2"/>
                  </a:cubicBezTo>
                  <a:cubicBezTo>
                    <a:pt x="37" y="5"/>
                    <a:pt x="27" y="12"/>
                    <a:pt x="19" y="19"/>
                  </a:cubicBezTo>
                  <a:cubicBezTo>
                    <a:pt x="8" y="28"/>
                    <a:pt x="0" y="38"/>
                    <a:pt x="0" y="38"/>
                  </a:cubicBezTo>
                  <a:cubicBezTo>
                    <a:pt x="0" y="38"/>
                    <a:pt x="2" y="39"/>
                    <a:pt x="5" y="40"/>
                  </a:cubicBezTo>
                  <a:cubicBezTo>
                    <a:pt x="12" y="42"/>
                    <a:pt x="26" y="46"/>
                    <a:pt x="44" y="46"/>
                  </a:cubicBezTo>
                  <a:cubicBezTo>
                    <a:pt x="49" y="46"/>
                    <a:pt x="55" y="46"/>
                    <a:pt x="62" y="45"/>
                  </a:cubicBezTo>
                  <a:cubicBezTo>
                    <a:pt x="91" y="40"/>
                    <a:pt x="110" y="10"/>
                    <a:pt x="110" y="10"/>
                  </a:cubicBezTo>
                  <a:cubicBezTo>
                    <a:pt x="110" y="10"/>
                    <a:pt x="88" y="0"/>
                    <a:pt x="64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61" name="Freeform 117"/>
            <p:cNvSpPr/>
            <p:nvPr/>
          </p:nvSpPr>
          <p:spPr bwMode="auto">
            <a:xfrm>
              <a:off x="7383463" y="3140075"/>
              <a:ext cx="187325" cy="32702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3" y="58"/>
                </a:cxn>
                <a:cxn ang="0">
                  <a:pos x="50" y="100"/>
                </a:cxn>
                <a:cxn ang="0">
                  <a:pos x="54" y="103"/>
                </a:cxn>
                <a:cxn ang="0">
                  <a:pos x="58" y="83"/>
                </a:cxn>
                <a:cxn ang="0">
                  <a:pos x="56" y="47"/>
                </a:cxn>
                <a:cxn ang="0">
                  <a:pos x="12" y="0"/>
                </a:cxn>
              </a:cxnLst>
              <a:rect l="0" t="0" r="r" b="b"/>
              <a:pathLst>
                <a:path w="59" h="103">
                  <a:moveTo>
                    <a:pt x="12" y="0"/>
                  </a:moveTo>
                  <a:cubicBezTo>
                    <a:pt x="12" y="0"/>
                    <a:pt x="0" y="33"/>
                    <a:pt x="13" y="58"/>
                  </a:cubicBezTo>
                  <a:cubicBezTo>
                    <a:pt x="25" y="81"/>
                    <a:pt x="41" y="95"/>
                    <a:pt x="50" y="100"/>
                  </a:cubicBezTo>
                  <a:cubicBezTo>
                    <a:pt x="53" y="102"/>
                    <a:pt x="54" y="103"/>
                    <a:pt x="54" y="103"/>
                  </a:cubicBezTo>
                  <a:cubicBezTo>
                    <a:pt x="54" y="103"/>
                    <a:pt x="56" y="94"/>
                    <a:pt x="58" y="83"/>
                  </a:cubicBezTo>
                  <a:cubicBezTo>
                    <a:pt x="59" y="71"/>
                    <a:pt x="59" y="57"/>
                    <a:pt x="56" y="47"/>
                  </a:cubicBezTo>
                  <a:cubicBezTo>
                    <a:pt x="47" y="19"/>
                    <a:pt x="12" y="0"/>
                    <a:pt x="12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62" name="Freeform 118"/>
            <p:cNvSpPr/>
            <p:nvPr/>
          </p:nvSpPr>
          <p:spPr bwMode="auto">
            <a:xfrm>
              <a:off x="7570788" y="3282950"/>
              <a:ext cx="322263" cy="161925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38" y="7"/>
                </a:cxn>
                <a:cxn ang="0">
                  <a:pos x="16" y="26"/>
                </a:cxn>
                <a:cxn ang="0">
                  <a:pos x="0" y="49"/>
                </a:cxn>
                <a:cxn ang="0">
                  <a:pos x="6" y="50"/>
                </a:cxn>
                <a:cxn ang="0">
                  <a:pos x="23" y="51"/>
                </a:cxn>
                <a:cxn ang="0">
                  <a:pos x="61" y="45"/>
                </a:cxn>
                <a:cxn ang="0">
                  <a:pos x="102" y="4"/>
                </a:cxn>
                <a:cxn ang="0">
                  <a:pos x="71" y="0"/>
                </a:cxn>
              </a:cxnLst>
              <a:rect l="0" t="0" r="r" b="b"/>
              <a:pathLst>
                <a:path w="102" h="51">
                  <a:moveTo>
                    <a:pt x="71" y="0"/>
                  </a:moveTo>
                  <a:cubicBezTo>
                    <a:pt x="61" y="0"/>
                    <a:pt x="48" y="2"/>
                    <a:pt x="38" y="7"/>
                  </a:cubicBezTo>
                  <a:cubicBezTo>
                    <a:pt x="31" y="11"/>
                    <a:pt x="23" y="19"/>
                    <a:pt x="16" y="26"/>
                  </a:cubicBezTo>
                  <a:cubicBezTo>
                    <a:pt x="7" y="38"/>
                    <a:pt x="0" y="49"/>
                    <a:pt x="0" y="49"/>
                  </a:cubicBezTo>
                  <a:cubicBezTo>
                    <a:pt x="0" y="49"/>
                    <a:pt x="2" y="50"/>
                    <a:pt x="6" y="50"/>
                  </a:cubicBezTo>
                  <a:cubicBezTo>
                    <a:pt x="10" y="51"/>
                    <a:pt x="16" y="51"/>
                    <a:pt x="23" y="51"/>
                  </a:cubicBezTo>
                  <a:cubicBezTo>
                    <a:pt x="34" y="51"/>
                    <a:pt x="47" y="50"/>
                    <a:pt x="61" y="45"/>
                  </a:cubicBezTo>
                  <a:cubicBezTo>
                    <a:pt x="88" y="36"/>
                    <a:pt x="102" y="4"/>
                    <a:pt x="102" y="4"/>
                  </a:cubicBezTo>
                  <a:cubicBezTo>
                    <a:pt x="102" y="4"/>
                    <a:pt x="88" y="0"/>
                    <a:pt x="71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63" name="Freeform 119"/>
            <p:cNvSpPr/>
            <p:nvPr/>
          </p:nvSpPr>
          <p:spPr bwMode="auto">
            <a:xfrm>
              <a:off x="7443788" y="2936875"/>
              <a:ext cx="206375" cy="29527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7" y="56"/>
                </a:cxn>
                <a:cxn ang="0">
                  <a:pos x="59" y="90"/>
                </a:cxn>
                <a:cxn ang="0">
                  <a:pos x="65" y="93"/>
                </a:cxn>
                <a:cxn ang="0">
                  <a:pos x="64" y="72"/>
                </a:cxn>
                <a:cxn ang="0">
                  <a:pos x="57" y="38"/>
                </a:cxn>
                <a:cxn ang="0">
                  <a:pos x="7" y="0"/>
                </a:cxn>
              </a:cxnLst>
              <a:rect l="0" t="0" r="r" b="b"/>
              <a:pathLst>
                <a:path w="65" h="93">
                  <a:moveTo>
                    <a:pt x="7" y="0"/>
                  </a:moveTo>
                  <a:cubicBezTo>
                    <a:pt x="7" y="0"/>
                    <a:pt x="0" y="34"/>
                    <a:pt x="17" y="56"/>
                  </a:cubicBezTo>
                  <a:cubicBezTo>
                    <a:pt x="33" y="76"/>
                    <a:pt x="51" y="86"/>
                    <a:pt x="59" y="90"/>
                  </a:cubicBezTo>
                  <a:cubicBezTo>
                    <a:pt x="63" y="92"/>
                    <a:pt x="65" y="93"/>
                    <a:pt x="65" y="93"/>
                  </a:cubicBezTo>
                  <a:cubicBezTo>
                    <a:pt x="65" y="93"/>
                    <a:pt x="65" y="83"/>
                    <a:pt x="64" y="72"/>
                  </a:cubicBezTo>
                  <a:cubicBezTo>
                    <a:pt x="63" y="61"/>
                    <a:pt x="61" y="47"/>
                    <a:pt x="57" y="38"/>
                  </a:cubicBezTo>
                  <a:cubicBezTo>
                    <a:pt x="43" y="12"/>
                    <a:pt x="7" y="0"/>
                    <a:pt x="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64" name="Freeform 120"/>
            <p:cNvSpPr/>
            <p:nvPr/>
          </p:nvSpPr>
          <p:spPr bwMode="auto">
            <a:xfrm>
              <a:off x="7656513" y="3006725"/>
              <a:ext cx="287338" cy="193675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30" y="14"/>
                </a:cxn>
                <a:cxn ang="0">
                  <a:pos x="12" y="38"/>
                </a:cxn>
                <a:cxn ang="0">
                  <a:pos x="0" y="61"/>
                </a:cxn>
                <a:cxn ang="0">
                  <a:pos x="6" y="61"/>
                </a:cxn>
                <a:cxn ang="0">
                  <a:pos x="6" y="61"/>
                </a:cxn>
                <a:cxn ang="0">
                  <a:pos x="59" y="47"/>
                </a:cxn>
                <a:cxn ang="0">
                  <a:pos x="91" y="0"/>
                </a:cxn>
                <a:cxn ang="0">
                  <a:pos x="82" y="0"/>
                </a:cxn>
              </a:cxnLst>
              <a:rect l="0" t="0" r="r" b="b"/>
              <a:pathLst>
                <a:path w="91" h="61">
                  <a:moveTo>
                    <a:pt x="82" y="0"/>
                  </a:moveTo>
                  <a:cubicBezTo>
                    <a:pt x="69" y="0"/>
                    <a:pt x="46" y="1"/>
                    <a:pt x="30" y="14"/>
                  </a:cubicBezTo>
                  <a:cubicBezTo>
                    <a:pt x="23" y="19"/>
                    <a:pt x="17" y="29"/>
                    <a:pt x="12" y="38"/>
                  </a:cubicBezTo>
                  <a:cubicBezTo>
                    <a:pt x="5" y="50"/>
                    <a:pt x="0" y="61"/>
                    <a:pt x="0" y="61"/>
                  </a:cubicBezTo>
                  <a:cubicBezTo>
                    <a:pt x="0" y="61"/>
                    <a:pt x="2" y="61"/>
                    <a:pt x="6" y="61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6" y="61"/>
                    <a:pt x="36" y="59"/>
                    <a:pt x="59" y="47"/>
                  </a:cubicBezTo>
                  <a:cubicBezTo>
                    <a:pt x="83" y="33"/>
                    <a:pt x="91" y="0"/>
                    <a:pt x="91" y="0"/>
                  </a:cubicBezTo>
                  <a:cubicBezTo>
                    <a:pt x="91" y="0"/>
                    <a:pt x="88" y="0"/>
                    <a:pt x="82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65" name="Freeform 121"/>
            <p:cNvSpPr/>
            <p:nvPr/>
          </p:nvSpPr>
          <p:spPr bwMode="auto">
            <a:xfrm>
              <a:off x="7469188" y="2732088"/>
              <a:ext cx="228600" cy="2492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" y="52"/>
                </a:cxn>
                <a:cxn ang="0">
                  <a:pos x="68" y="78"/>
                </a:cxn>
                <a:cxn ang="0">
                  <a:pos x="72" y="79"/>
                </a:cxn>
                <a:cxn ang="0">
                  <a:pos x="69" y="62"/>
                </a:cxn>
                <a:cxn ang="0">
                  <a:pos x="55" y="27"/>
                </a:cxn>
                <a:cxn ang="0">
                  <a:pos x="0" y="0"/>
                </a:cxn>
              </a:cxnLst>
              <a:rect l="0" t="0" r="r" b="b"/>
              <a:pathLst>
                <a:path w="72" h="79">
                  <a:moveTo>
                    <a:pt x="0" y="0"/>
                  </a:moveTo>
                  <a:cubicBezTo>
                    <a:pt x="0" y="0"/>
                    <a:pt x="0" y="33"/>
                    <a:pt x="20" y="52"/>
                  </a:cubicBezTo>
                  <a:cubicBezTo>
                    <a:pt x="39" y="69"/>
                    <a:pt x="59" y="76"/>
                    <a:pt x="68" y="78"/>
                  </a:cubicBezTo>
                  <a:cubicBezTo>
                    <a:pt x="70" y="78"/>
                    <a:pt x="72" y="79"/>
                    <a:pt x="72" y="79"/>
                  </a:cubicBezTo>
                  <a:cubicBezTo>
                    <a:pt x="72" y="79"/>
                    <a:pt x="71" y="72"/>
                    <a:pt x="69" y="62"/>
                  </a:cubicBezTo>
                  <a:cubicBezTo>
                    <a:pt x="66" y="51"/>
                    <a:pt x="62" y="36"/>
                    <a:pt x="55" y="27"/>
                  </a:cubicBezTo>
                  <a:cubicBezTo>
                    <a:pt x="37" y="5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66" name="Freeform 122"/>
            <p:cNvSpPr/>
            <p:nvPr/>
          </p:nvSpPr>
          <p:spPr bwMode="auto">
            <a:xfrm>
              <a:off x="7700963" y="2716213"/>
              <a:ext cx="242888" cy="233362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21" y="24"/>
                </a:cxn>
                <a:cxn ang="0">
                  <a:pos x="7" y="49"/>
                </a:cxn>
                <a:cxn ang="0">
                  <a:pos x="0" y="74"/>
                </a:cxn>
                <a:cxn ang="0">
                  <a:pos x="6" y="73"/>
                </a:cxn>
                <a:cxn ang="0">
                  <a:pos x="54" y="50"/>
                </a:cxn>
                <a:cxn ang="0">
                  <a:pos x="77" y="0"/>
                </a:cxn>
              </a:cxnLst>
              <a:rect l="0" t="0" r="r" b="b"/>
              <a:pathLst>
                <a:path w="77" h="74">
                  <a:moveTo>
                    <a:pt x="77" y="0"/>
                  </a:moveTo>
                  <a:cubicBezTo>
                    <a:pt x="77" y="0"/>
                    <a:pt x="40" y="2"/>
                    <a:pt x="21" y="24"/>
                  </a:cubicBezTo>
                  <a:cubicBezTo>
                    <a:pt x="15" y="30"/>
                    <a:pt x="11" y="40"/>
                    <a:pt x="7" y="49"/>
                  </a:cubicBezTo>
                  <a:cubicBezTo>
                    <a:pt x="3" y="62"/>
                    <a:pt x="0" y="74"/>
                    <a:pt x="0" y="74"/>
                  </a:cubicBezTo>
                  <a:cubicBezTo>
                    <a:pt x="0" y="74"/>
                    <a:pt x="2" y="74"/>
                    <a:pt x="6" y="73"/>
                  </a:cubicBezTo>
                  <a:cubicBezTo>
                    <a:pt x="15" y="71"/>
                    <a:pt x="35" y="66"/>
                    <a:pt x="54" y="50"/>
                  </a:cubicBezTo>
                  <a:cubicBezTo>
                    <a:pt x="76" y="33"/>
                    <a:pt x="77" y="0"/>
                    <a:pt x="7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67" name="Freeform 123"/>
            <p:cNvSpPr/>
            <p:nvPr/>
          </p:nvSpPr>
          <p:spPr bwMode="auto">
            <a:xfrm>
              <a:off x="7440613" y="2516188"/>
              <a:ext cx="263525" cy="20637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28" y="48"/>
                </a:cxn>
                <a:cxn ang="0">
                  <a:pos x="78" y="65"/>
                </a:cxn>
                <a:cxn ang="0">
                  <a:pos x="82" y="65"/>
                </a:cxn>
                <a:cxn ang="0">
                  <a:pos x="83" y="65"/>
                </a:cxn>
                <a:cxn ang="0">
                  <a:pos x="77" y="49"/>
                </a:cxn>
                <a:cxn ang="0">
                  <a:pos x="57" y="18"/>
                </a:cxn>
                <a:cxn ang="0">
                  <a:pos x="1" y="0"/>
                </a:cxn>
              </a:cxnLst>
              <a:rect l="0" t="0" r="r" b="b"/>
              <a:pathLst>
                <a:path w="83" h="65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5" y="33"/>
                    <a:pt x="28" y="48"/>
                  </a:cubicBezTo>
                  <a:cubicBezTo>
                    <a:pt x="49" y="61"/>
                    <a:pt x="69" y="64"/>
                    <a:pt x="78" y="65"/>
                  </a:cubicBezTo>
                  <a:cubicBezTo>
                    <a:pt x="80" y="65"/>
                    <a:pt x="81" y="65"/>
                    <a:pt x="82" y="65"/>
                  </a:cubicBezTo>
                  <a:cubicBezTo>
                    <a:pt x="82" y="65"/>
                    <a:pt x="83" y="65"/>
                    <a:pt x="83" y="65"/>
                  </a:cubicBezTo>
                  <a:cubicBezTo>
                    <a:pt x="83" y="65"/>
                    <a:pt x="81" y="58"/>
                    <a:pt x="77" y="49"/>
                  </a:cubicBezTo>
                  <a:cubicBezTo>
                    <a:pt x="72" y="38"/>
                    <a:pt x="65" y="25"/>
                    <a:pt x="57" y="18"/>
                  </a:cubicBezTo>
                  <a:cubicBezTo>
                    <a:pt x="39" y="1"/>
                    <a:pt x="8" y="0"/>
                    <a:pt x="1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68" name="Freeform 124"/>
            <p:cNvSpPr/>
            <p:nvPr/>
          </p:nvSpPr>
          <p:spPr bwMode="auto">
            <a:xfrm>
              <a:off x="7700963" y="2420938"/>
              <a:ext cx="207963" cy="269875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11" y="33"/>
                </a:cxn>
                <a:cxn ang="0">
                  <a:pos x="2" y="63"/>
                </a:cxn>
                <a:cxn ang="0">
                  <a:pos x="0" y="85"/>
                </a:cxn>
                <a:cxn ang="0">
                  <a:pos x="5" y="83"/>
                </a:cxn>
                <a:cxn ang="0">
                  <a:pos x="48" y="53"/>
                </a:cxn>
                <a:cxn ang="0">
                  <a:pos x="62" y="0"/>
                </a:cxn>
              </a:cxnLst>
              <a:rect l="0" t="0" r="r" b="b"/>
              <a:pathLst>
                <a:path w="66" h="85">
                  <a:moveTo>
                    <a:pt x="62" y="0"/>
                  </a:moveTo>
                  <a:cubicBezTo>
                    <a:pt x="62" y="0"/>
                    <a:pt x="26" y="9"/>
                    <a:pt x="11" y="33"/>
                  </a:cubicBezTo>
                  <a:cubicBezTo>
                    <a:pt x="7" y="41"/>
                    <a:pt x="4" y="52"/>
                    <a:pt x="2" y="63"/>
                  </a:cubicBezTo>
                  <a:cubicBezTo>
                    <a:pt x="0" y="75"/>
                    <a:pt x="0" y="85"/>
                    <a:pt x="0" y="85"/>
                  </a:cubicBezTo>
                  <a:cubicBezTo>
                    <a:pt x="0" y="85"/>
                    <a:pt x="2" y="84"/>
                    <a:pt x="5" y="83"/>
                  </a:cubicBezTo>
                  <a:cubicBezTo>
                    <a:pt x="13" y="80"/>
                    <a:pt x="32" y="72"/>
                    <a:pt x="48" y="53"/>
                  </a:cubicBezTo>
                  <a:cubicBezTo>
                    <a:pt x="66" y="33"/>
                    <a:pt x="62" y="0"/>
                    <a:pt x="62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69" name="Freeform 125"/>
            <p:cNvSpPr/>
            <p:nvPr/>
          </p:nvSpPr>
          <p:spPr bwMode="auto">
            <a:xfrm>
              <a:off x="7373938" y="2303463"/>
              <a:ext cx="288925" cy="161925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0" y="2"/>
                </a:cxn>
                <a:cxn ang="0">
                  <a:pos x="35" y="43"/>
                </a:cxn>
                <a:cxn ang="0">
                  <a:pos x="76" y="51"/>
                </a:cxn>
                <a:cxn ang="0">
                  <a:pos x="86" y="51"/>
                </a:cxn>
                <a:cxn ang="0">
                  <a:pos x="91" y="50"/>
                </a:cxn>
                <a:cxn ang="0">
                  <a:pos x="82" y="35"/>
                </a:cxn>
                <a:cxn ang="0">
                  <a:pos x="58" y="9"/>
                </a:cxn>
                <a:cxn ang="0">
                  <a:pos x="21" y="0"/>
                </a:cxn>
              </a:cxnLst>
              <a:rect l="0" t="0" r="r" b="b"/>
              <a:pathLst>
                <a:path w="91" h="51">
                  <a:moveTo>
                    <a:pt x="21" y="0"/>
                  </a:moveTo>
                  <a:cubicBezTo>
                    <a:pt x="9" y="0"/>
                    <a:pt x="0" y="2"/>
                    <a:pt x="0" y="2"/>
                  </a:cubicBezTo>
                  <a:cubicBezTo>
                    <a:pt x="0" y="2"/>
                    <a:pt x="10" y="33"/>
                    <a:pt x="35" y="43"/>
                  </a:cubicBezTo>
                  <a:cubicBezTo>
                    <a:pt x="51" y="49"/>
                    <a:pt x="66" y="51"/>
                    <a:pt x="76" y="51"/>
                  </a:cubicBezTo>
                  <a:cubicBezTo>
                    <a:pt x="80" y="51"/>
                    <a:pt x="84" y="51"/>
                    <a:pt x="86" y="51"/>
                  </a:cubicBezTo>
                  <a:cubicBezTo>
                    <a:pt x="89" y="50"/>
                    <a:pt x="91" y="50"/>
                    <a:pt x="91" y="50"/>
                  </a:cubicBezTo>
                  <a:cubicBezTo>
                    <a:pt x="91" y="50"/>
                    <a:pt x="87" y="43"/>
                    <a:pt x="82" y="35"/>
                  </a:cubicBezTo>
                  <a:cubicBezTo>
                    <a:pt x="76" y="26"/>
                    <a:pt x="67" y="15"/>
                    <a:pt x="58" y="9"/>
                  </a:cubicBezTo>
                  <a:cubicBezTo>
                    <a:pt x="47" y="2"/>
                    <a:pt x="32" y="0"/>
                    <a:pt x="21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70" name="Freeform 126"/>
            <p:cNvSpPr/>
            <p:nvPr/>
          </p:nvSpPr>
          <p:spPr bwMode="auto">
            <a:xfrm>
              <a:off x="7646988" y="2139950"/>
              <a:ext cx="179388" cy="293687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5" y="40"/>
                </a:cxn>
                <a:cxn ang="0">
                  <a:pos x="1" y="74"/>
                </a:cxn>
                <a:cxn ang="0">
                  <a:pos x="2" y="93"/>
                </a:cxn>
                <a:cxn ang="0">
                  <a:pos x="6" y="91"/>
                </a:cxn>
                <a:cxn ang="0">
                  <a:pos x="43" y="54"/>
                </a:cxn>
                <a:cxn ang="0">
                  <a:pos x="48" y="0"/>
                </a:cxn>
              </a:cxnLst>
              <a:rect l="0" t="0" r="r" b="b"/>
              <a:pathLst>
                <a:path w="57" h="93">
                  <a:moveTo>
                    <a:pt x="48" y="0"/>
                  </a:moveTo>
                  <a:cubicBezTo>
                    <a:pt x="48" y="0"/>
                    <a:pt x="15" y="15"/>
                    <a:pt x="5" y="40"/>
                  </a:cubicBezTo>
                  <a:cubicBezTo>
                    <a:pt x="1" y="50"/>
                    <a:pt x="0" y="63"/>
                    <a:pt x="1" y="74"/>
                  </a:cubicBezTo>
                  <a:cubicBezTo>
                    <a:pt x="1" y="84"/>
                    <a:pt x="2" y="93"/>
                    <a:pt x="2" y="93"/>
                  </a:cubicBezTo>
                  <a:cubicBezTo>
                    <a:pt x="2" y="93"/>
                    <a:pt x="4" y="92"/>
                    <a:pt x="6" y="91"/>
                  </a:cubicBezTo>
                  <a:cubicBezTo>
                    <a:pt x="13" y="87"/>
                    <a:pt x="30" y="75"/>
                    <a:pt x="43" y="54"/>
                  </a:cubicBezTo>
                  <a:cubicBezTo>
                    <a:pt x="57" y="31"/>
                    <a:pt x="48" y="0"/>
                    <a:pt x="48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71" name="Freeform 127"/>
            <p:cNvSpPr/>
            <p:nvPr/>
          </p:nvSpPr>
          <p:spPr bwMode="auto">
            <a:xfrm>
              <a:off x="7270750" y="2095500"/>
              <a:ext cx="303213" cy="134937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0" y="7"/>
                </a:cxn>
                <a:cxn ang="0">
                  <a:pos x="41" y="41"/>
                </a:cxn>
                <a:cxn ang="0">
                  <a:pos x="64" y="43"/>
                </a:cxn>
                <a:cxn ang="0">
                  <a:pos x="93" y="39"/>
                </a:cxn>
                <a:cxn ang="0">
                  <a:pos x="96" y="38"/>
                </a:cxn>
                <a:cxn ang="0">
                  <a:pos x="87" y="28"/>
                </a:cxn>
                <a:cxn ang="0">
                  <a:pos x="58" y="4"/>
                </a:cxn>
                <a:cxn ang="0">
                  <a:pos x="37" y="0"/>
                </a:cxn>
              </a:cxnLst>
              <a:rect l="0" t="0" r="r" b="b"/>
              <a:pathLst>
                <a:path w="96" h="43">
                  <a:moveTo>
                    <a:pt x="37" y="0"/>
                  </a:moveTo>
                  <a:cubicBezTo>
                    <a:pt x="18" y="0"/>
                    <a:pt x="0" y="7"/>
                    <a:pt x="0" y="7"/>
                  </a:cubicBezTo>
                  <a:cubicBezTo>
                    <a:pt x="0" y="7"/>
                    <a:pt x="16" y="35"/>
                    <a:pt x="41" y="41"/>
                  </a:cubicBezTo>
                  <a:cubicBezTo>
                    <a:pt x="50" y="43"/>
                    <a:pt x="57" y="43"/>
                    <a:pt x="64" y="43"/>
                  </a:cubicBezTo>
                  <a:cubicBezTo>
                    <a:pt x="78" y="43"/>
                    <a:pt x="88" y="41"/>
                    <a:pt x="93" y="39"/>
                  </a:cubicBezTo>
                  <a:cubicBezTo>
                    <a:pt x="95" y="39"/>
                    <a:pt x="96" y="38"/>
                    <a:pt x="96" y="38"/>
                  </a:cubicBezTo>
                  <a:cubicBezTo>
                    <a:pt x="96" y="38"/>
                    <a:pt x="93" y="33"/>
                    <a:pt x="87" y="28"/>
                  </a:cubicBezTo>
                  <a:cubicBezTo>
                    <a:pt x="80" y="19"/>
                    <a:pt x="68" y="8"/>
                    <a:pt x="58" y="4"/>
                  </a:cubicBezTo>
                  <a:cubicBezTo>
                    <a:pt x="51" y="1"/>
                    <a:pt x="44" y="0"/>
                    <a:pt x="3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72" name="Freeform 128"/>
            <p:cNvSpPr/>
            <p:nvPr/>
          </p:nvSpPr>
          <p:spPr bwMode="auto">
            <a:xfrm>
              <a:off x="7535863" y="1882775"/>
              <a:ext cx="161925" cy="303212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2" y="46"/>
                </a:cxn>
                <a:cxn ang="0">
                  <a:pos x="4" y="78"/>
                </a:cxn>
                <a:cxn ang="0">
                  <a:pos x="8" y="96"/>
                </a:cxn>
                <a:cxn ang="0">
                  <a:pos x="11" y="94"/>
                </a:cxn>
                <a:cxn ang="0">
                  <a:pos x="41" y="52"/>
                </a:cxn>
                <a:cxn ang="0">
                  <a:pos x="36" y="0"/>
                </a:cxn>
              </a:cxnLst>
              <a:rect l="0" t="0" r="r" b="b"/>
              <a:pathLst>
                <a:path w="51" h="96">
                  <a:moveTo>
                    <a:pt x="36" y="0"/>
                  </a:moveTo>
                  <a:cubicBezTo>
                    <a:pt x="36" y="0"/>
                    <a:pt x="7" y="20"/>
                    <a:pt x="2" y="46"/>
                  </a:cubicBezTo>
                  <a:cubicBezTo>
                    <a:pt x="0" y="55"/>
                    <a:pt x="1" y="68"/>
                    <a:pt x="4" y="78"/>
                  </a:cubicBezTo>
                  <a:cubicBezTo>
                    <a:pt x="6" y="89"/>
                    <a:pt x="8" y="96"/>
                    <a:pt x="8" y="96"/>
                  </a:cubicBezTo>
                  <a:cubicBezTo>
                    <a:pt x="8" y="96"/>
                    <a:pt x="10" y="96"/>
                    <a:pt x="11" y="94"/>
                  </a:cubicBezTo>
                  <a:cubicBezTo>
                    <a:pt x="18" y="89"/>
                    <a:pt x="32" y="75"/>
                    <a:pt x="41" y="52"/>
                  </a:cubicBezTo>
                  <a:cubicBezTo>
                    <a:pt x="51" y="28"/>
                    <a:pt x="36" y="0"/>
                    <a:pt x="36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73" name="Freeform 129"/>
            <p:cNvSpPr/>
            <p:nvPr/>
          </p:nvSpPr>
          <p:spPr bwMode="auto">
            <a:xfrm>
              <a:off x="7137400" y="1901825"/>
              <a:ext cx="306388" cy="127000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0" y="14"/>
                </a:cxn>
                <a:cxn ang="0">
                  <a:pos x="44" y="40"/>
                </a:cxn>
                <a:cxn ang="0">
                  <a:pos x="49" y="40"/>
                </a:cxn>
                <a:cxn ang="0">
                  <a:pos x="95" y="29"/>
                </a:cxn>
                <a:cxn ang="0">
                  <a:pos x="97" y="28"/>
                </a:cxn>
                <a:cxn ang="0">
                  <a:pos x="91" y="23"/>
                </a:cxn>
                <a:cxn ang="0">
                  <a:pos x="55" y="1"/>
                </a:cxn>
                <a:cxn ang="0">
                  <a:pos x="45" y="0"/>
                </a:cxn>
              </a:cxnLst>
              <a:rect l="0" t="0" r="r" b="b"/>
              <a:pathLst>
                <a:path w="97" h="40">
                  <a:moveTo>
                    <a:pt x="45" y="0"/>
                  </a:moveTo>
                  <a:cubicBezTo>
                    <a:pt x="22" y="0"/>
                    <a:pt x="0" y="14"/>
                    <a:pt x="0" y="14"/>
                  </a:cubicBezTo>
                  <a:cubicBezTo>
                    <a:pt x="0" y="14"/>
                    <a:pt x="19" y="38"/>
                    <a:pt x="44" y="40"/>
                  </a:cubicBezTo>
                  <a:cubicBezTo>
                    <a:pt x="46" y="40"/>
                    <a:pt x="48" y="40"/>
                    <a:pt x="49" y="40"/>
                  </a:cubicBezTo>
                  <a:cubicBezTo>
                    <a:pt x="73" y="40"/>
                    <a:pt x="90" y="32"/>
                    <a:pt x="95" y="29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7" y="28"/>
                    <a:pt x="95" y="26"/>
                    <a:pt x="91" y="23"/>
                  </a:cubicBezTo>
                  <a:cubicBezTo>
                    <a:pt x="83" y="16"/>
                    <a:pt x="67" y="4"/>
                    <a:pt x="55" y="1"/>
                  </a:cubicBezTo>
                  <a:cubicBezTo>
                    <a:pt x="51" y="1"/>
                    <a:pt x="48" y="0"/>
                    <a:pt x="45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74" name="Freeform 130"/>
            <p:cNvSpPr/>
            <p:nvPr/>
          </p:nvSpPr>
          <p:spPr bwMode="auto">
            <a:xfrm>
              <a:off x="7380288" y="1654175"/>
              <a:ext cx="139700" cy="311150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0" y="50"/>
                </a:cxn>
                <a:cxn ang="0">
                  <a:pos x="7" y="79"/>
                </a:cxn>
                <a:cxn ang="0">
                  <a:pos x="15" y="98"/>
                </a:cxn>
                <a:cxn ang="0">
                  <a:pos x="18" y="95"/>
                </a:cxn>
                <a:cxn ang="0">
                  <a:pos x="39" y="50"/>
                </a:cxn>
                <a:cxn ang="0">
                  <a:pos x="26" y="0"/>
                </a:cxn>
              </a:cxnLst>
              <a:rect l="0" t="0" r="r" b="b"/>
              <a:pathLst>
                <a:path w="44" h="98">
                  <a:moveTo>
                    <a:pt x="26" y="0"/>
                  </a:moveTo>
                  <a:cubicBezTo>
                    <a:pt x="26" y="0"/>
                    <a:pt x="1" y="24"/>
                    <a:pt x="0" y="50"/>
                  </a:cubicBezTo>
                  <a:cubicBezTo>
                    <a:pt x="0" y="59"/>
                    <a:pt x="3" y="70"/>
                    <a:pt x="7" y="79"/>
                  </a:cubicBezTo>
                  <a:cubicBezTo>
                    <a:pt x="11" y="90"/>
                    <a:pt x="15" y="98"/>
                    <a:pt x="15" y="98"/>
                  </a:cubicBezTo>
                  <a:cubicBezTo>
                    <a:pt x="15" y="98"/>
                    <a:pt x="16" y="97"/>
                    <a:pt x="18" y="95"/>
                  </a:cubicBezTo>
                  <a:cubicBezTo>
                    <a:pt x="24" y="88"/>
                    <a:pt x="35" y="73"/>
                    <a:pt x="39" y="50"/>
                  </a:cubicBezTo>
                  <a:cubicBezTo>
                    <a:pt x="44" y="25"/>
                    <a:pt x="26" y="0"/>
                    <a:pt x="26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75" name="Freeform 131"/>
            <p:cNvSpPr/>
            <p:nvPr/>
          </p:nvSpPr>
          <p:spPr bwMode="auto">
            <a:xfrm>
              <a:off x="6972300" y="1733550"/>
              <a:ext cx="307975" cy="123825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0" y="22"/>
                </a:cxn>
                <a:cxn ang="0">
                  <a:pos x="43" y="39"/>
                </a:cxn>
                <a:cxn ang="0">
                  <a:pos x="48" y="39"/>
                </a:cxn>
                <a:cxn ang="0">
                  <a:pos x="96" y="19"/>
                </a:cxn>
                <a:cxn ang="0">
                  <a:pos x="97" y="18"/>
                </a:cxn>
                <a:cxn ang="0">
                  <a:pos x="91" y="15"/>
                </a:cxn>
                <a:cxn ang="0">
                  <a:pos x="51" y="0"/>
                </a:cxn>
                <a:cxn ang="0">
                  <a:pos x="50" y="0"/>
                </a:cxn>
              </a:cxnLst>
              <a:rect l="0" t="0" r="r" b="b"/>
              <a:pathLst>
                <a:path w="97" h="39">
                  <a:moveTo>
                    <a:pt x="50" y="0"/>
                  </a:moveTo>
                  <a:cubicBezTo>
                    <a:pt x="25" y="0"/>
                    <a:pt x="0" y="22"/>
                    <a:pt x="0" y="22"/>
                  </a:cubicBezTo>
                  <a:cubicBezTo>
                    <a:pt x="0" y="22"/>
                    <a:pt x="20" y="39"/>
                    <a:pt x="43" y="39"/>
                  </a:cubicBezTo>
                  <a:cubicBezTo>
                    <a:pt x="44" y="39"/>
                    <a:pt x="46" y="39"/>
                    <a:pt x="48" y="39"/>
                  </a:cubicBezTo>
                  <a:cubicBezTo>
                    <a:pt x="74" y="35"/>
                    <a:pt x="91" y="23"/>
                    <a:pt x="96" y="19"/>
                  </a:cubicBezTo>
                  <a:cubicBezTo>
                    <a:pt x="97" y="19"/>
                    <a:pt x="97" y="18"/>
                    <a:pt x="97" y="18"/>
                  </a:cubicBezTo>
                  <a:cubicBezTo>
                    <a:pt x="97" y="18"/>
                    <a:pt x="95" y="17"/>
                    <a:pt x="91" y="15"/>
                  </a:cubicBezTo>
                  <a:cubicBezTo>
                    <a:pt x="81" y="9"/>
                    <a:pt x="64" y="1"/>
                    <a:pt x="51" y="0"/>
                  </a:cubicBezTo>
                  <a:cubicBezTo>
                    <a:pt x="51" y="0"/>
                    <a:pt x="50" y="0"/>
                    <a:pt x="5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76" name="Freeform 132"/>
            <p:cNvSpPr/>
            <p:nvPr/>
          </p:nvSpPr>
          <p:spPr bwMode="auto">
            <a:xfrm>
              <a:off x="7175500" y="1465263"/>
              <a:ext cx="136525" cy="306387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4" y="53"/>
                </a:cxn>
                <a:cxn ang="0">
                  <a:pos x="18" y="85"/>
                </a:cxn>
                <a:cxn ang="0">
                  <a:pos x="27" y="97"/>
                </a:cxn>
                <a:cxn ang="0">
                  <a:pos x="29" y="94"/>
                </a:cxn>
                <a:cxn ang="0">
                  <a:pos x="42" y="46"/>
                </a:cxn>
                <a:cxn ang="0">
                  <a:pos x="20" y="0"/>
                </a:cxn>
              </a:cxnLst>
              <a:rect l="0" t="0" r="r" b="b"/>
              <a:pathLst>
                <a:path w="43" h="97">
                  <a:moveTo>
                    <a:pt x="20" y="0"/>
                  </a:moveTo>
                  <a:cubicBezTo>
                    <a:pt x="20" y="0"/>
                    <a:pt x="0" y="28"/>
                    <a:pt x="4" y="53"/>
                  </a:cubicBezTo>
                  <a:cubicBezTo>
                    <a:pt x="5" y="63"/>
                    <a:pt x="12" y="76"/>
                    <a:pt x="18" y="85"/>
                  </a:cubicBezTo>
                  <a:cubicBezTo>
                    <a:pt x="23" y="92"/>
                    <a:pt x="27" y="97"/>
                    <a:pt x="27" y="97"/>
                  </a:cubicBezTo>
                  <a:cubicBezTo>
                    <a:pt x="27" y="97"/>
                    <a:pt x="27" y="96"/>
                    <a:pt x="29" y="94"/>
                  </a:cubicBezTo>
                  <a:cubicBezTo>
                    <a:pt x="33" y="87"/>
                    <a:pt x="41" y="70"/>
                    <a:pt x="42" y="46"/>
                  </a:cubicBezTo>
                  <a:cubicBezTo>
                    <a:pt x="43" y="21"/>
                    <a:pt x="20" y="0"/>
                    <a:pt x="2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77" name="Freeform 133"/>
            <p:cNvSpPr/>
            <p:nvPr/>
          </p:nvSpPr>
          <p:spPr bwMode="auto">
            <a:xfrm>
              <a:off x="6792913" y="1597025"/>
              <a:ext cx="290513" cy="127000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45" y="0"/>
                </a:cxn>
                <a:cxn ang="0">
                  <a:pos x="0" y="30"/>
                </a:cxn>
                <a:cxn ang="0">
                  <a:pos x="35" y="40"/>
                </a:cxn>
                <a:cxn ang="0">
                  <a:pos x="48" y="38"/>
                </a:cxn>
                <a:cxn ang="0">
                  <a:pos x="91" y="11"/>
                </a:cxn>
                <a:cxn ang="0">
                  <a:pos x="92" y="10"/>
                </a:cxn>
                <a:cxn ang="0">
                  <a:pos x="85" y="7"/>
                </a:cxn>
                <a:cxn ang="0">
                  <a:pos x="50" y="0"/>
                </a:cxn>
              </a:cxnLst>
              <a:rect l="0" t="0" r="r" b="b"/>
              <a:pathLst>
                <a:path w="92" h="40">
                  <a:moveTo>
                    <a:pt x="50" y="0"/>
                  </a:moveTo>
                  <a:cubicBezTo>
                    <a:pt x="48" y="0"/>
                    <a:pt x="47" y="0"/>
                    <a:pt x="45" y="0"/>
                  </a:cubicBezTo>
                  <a:cubicBezTo>
                    <a:pt x="20" y="3"/>
                    <a:pt x="0" y="30"/>
                    <a:pt x="0" y="30"/>
                  </a:cubicBezTo>
                  <a:cubicBezTo>
                    <a:pt x="0" y="30"/>
                    <a:pt x="16" y="40"/>
                    <a:pt x="35" y="40"/>
                  </a:cubicBezTo>
                  <a:cubicBezTo>
                    <a:pt x="39" y="40"/>
                    <a:pt x="44" y="39"/>
                    <a:pt x="48" y="38"/>
                  </a:cubicBezTo>
                  <a:cubicBezTo>
                    <a:pt x="73" y="30"/>
                    <a:pt x="87" y="15"/>
                    <a:pt x="91" y="11"/>
                  </a:cubicBezTo>
                  <a:cubicBezTo>
                    <a:pt x="92" y="10"/>
                    <a:pt x="92" y="10"/>
                    <a:pt x="92" y="10"/>
                  </a:cubicBezTo>
                  <a:cubicBezTo>
                    <a:pt x="92" y="10"/>
                    <a:pt x="90" y="8"/>
                    <a:pt x="85" y="7"/>
                  </a:cubicBezTo>
                  <a:cubicBezTo>
                    <a:pt x="77" y="4"/>
                    <a:pt x="62" y="0"/>
                    <a:pt x="5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78" name="Freeform 134"/>
            <p:cNvSpPr/>
            <p:nvPr/>
          </p:nvSpPr>
          <p:spPr bwMode="auto">
            <a:xfrm>
              <a:off x="6943725" y="1319213"/>
              <a:ext cx="149225" cy="290512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8" y="54"/>
                </a:cxn>
                <a:cxn ang="0">
                  <a:pos x="29" y="84"/>
                </a:cxn>
                <a:cxn ang="0">
                  <a:pos x="37" y="92"/>
                </a:cxn>
                <a:cxn ang="0">
                  <a:pos x="38" y="90"/>
                </a:cxn>
                <a:cxn ang="0">
                  <a:pos x="43" y="41"/>
                </a:cxn>
                <a:cxn ang="0">
                  <a:pos x="14" y="0"/>
                </a:cxn>
              </a:cxnLst>
              <a:rect l="0" t="0" r="r" b="b"/>
              <a:pathLst>
                <a:path w="47" h="92">
                  <a:moveTo>
                    <a:pt x="14" y="0"/>
                  </a:moveTo>
                  <a:cubicBezTo>
                    <a:pt x="14" y="0"/>
                    <a:pt x="0" y="30"/>
                    <a:pt x="8" y="54"/>
                  </a:cubicBezTo>
                  <a:cubicBezTo>
                    <a:pt x="11" y="65"/>
                    <a:pt x="21" y="77"/>
                    <a:pt x="29" y="84"/>
                  </a:cubicBezTo>
                  <a:cubicBezTo>
                    <a:pt x="33" y="89"/>
                    <a:pt x="37" y="92"/>
                    <a:pt x="37" y="92"/>
                  </a:cubicBezTo>
                  <a:cubicBezTo>
                    <a:pt x="37" y="92"/>
                    <a:pt x="37" y="92"/>
                    <a:pt x="38" y="90"/>
                  </a:cubicBezTo>
                  <a:cubicBezTo>
                    <a:pt x="40" y="84"/>
                    <a:pt x="47" y="65"/>
                    <a:pt x="43" y="41"/>
                  </a:cubicBezTo>
                  <a:cubicBezTo>
                    <a:pt x="39" y="17"/>
                    <a:pt x="14" y="0"/>
                    <a:pt x="14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79" name="Freeform 135"/>
            <p:cNvSpPr/>
            <p:nvPr/>
          </p:nvSpPr>
          <p:spPr bwMode="auto">
            <a:xfrm>
              <a:off x="6592888" y="1490663"/>
              <a:ext cx="273050" cy="134937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39" y="3"/>
                </a:cxn>
                <a:cxn ang="0">
                  <a:pos x="0" y="39"/>
                </a:cxn>
                <a:cxn ang="0">
                  <a:pos x="26" y="43"/>
                </a:cxn>
                <a:cxn ang="0">
                  <a:pos x="49" y="38"/>
                </a:cxn>
                <a:cxn ang="0">
                  <a:pos x="86" y="5"/>
                </a:cxn>
                <a:cxn ang="0">
                  <a:pos x="86" y="4"/>
                </a:cxn>
                <a:cxn ang="0">
                  <a:pos x="83" y="3"/>
                </a:cxn>
                <a:cxn ang="0">
                  <a:pos x="56" y="0"/>
                </a:cxn>
              </a:cxnLst>
              <a:rect l="0" t="0" r="r" b="b"/>
              <a:pathLst>
                <a:path w="86" h="43">
                  <a:moveTo>
                    <a:pt x="56" y="0"/>
                  </a:moveTo>
                  <a:cubicBezTo>
                    <a:pt x="50" y="0"/>
                    <a:pt x="44" y="1"/>
                    <a:pt x="39" y="3"/>
                  </a:cubicBezTo>
                  <a:cubicBezTo>
                    <a:pt x="16" y="10"/>
                    <a:pt x="0" y="39"/>
                    <a:pt x="0" y="39"/>
                  </a:cubicBezTo>
                  <a:cubicBezTo>
                    <a:pt x="0" y="39"/>
                    <a:pt x="12" y="43"/>
                    <a:pt x="26" y="43"/>
                  </a:cubicBezTo>
                  <a:cubicBezTo>
                    <a:pt x="34" y="43"/>
                    <a:pt x="42" y="42"/>
                    <a:pt x="49" y="38"/>
                  </a:cubicBezTo>
                  <a:cubicBezTo>
                    <a:pt x="72" y="26"/>
                    <a:pt x="84" y="8"/>
                    <a:pt x="86" y="5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6" y="4"/>
                    <a:pt x="85" y="4"/>
                    <a:pt x="83" y="3"/>
                  </a:cubicBezTo>
                  <a:cubicBezTo>
                    <a:pt x="78" y="2"/>
                    <a:pt x="67" y="0"/>
                    <a:pt x="56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80" name="Freeform 136"/>
            <p:cNvSpPr/>
            <p:nvPr/>
          </p:nvSpPr>
          <p:spPr bwMode="auto">
            <a:xfrm>
              <a:off x="6694488" y="1220788"/>
              <a:ext cx="161925" cy="269875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2" y="53"/>
                </a:cxn>
                <a:cxn ang="0">
                  <a:pos x="39" y="80"/>
                </a:cxn>
                <a:cxn ang="0">
                  <a:pos x="46" y="85"/>
                </a:cxn>
                <a:cxn ang="0">
                  <a:pos x="47" y="83"/>
                </a:cxn>
                <a:cxn ang="0">
                  <a:pos x="43" y="34"/>
                </a:cxn>
                <a:cxn ang="0">
                  <a:pos x="9" y="0"/>
                </a:cxn>
              </a:cxnLst>
              <a:rect l="0" t="0" r="r" b="b"/>
              <a:pathLst>
                <a:path w="51" h="85">
                  <a:moveTo>
                    <a:pt x="9" y="0"/>
                  </a:moveTo>
                  <a:cubicBezTo>
                    <a:pt x="9" y="0"/>
                    <a:pt x="0" y="32"/>
                    <a:pt x="12" y="53"/>
                  </a:cubicBezTo>
                  <a:cubicBezTo>
                    <a:pt x="17" y="63"/>
                    <a:pt x="30" y="74"/>
                    <a:pt x="39" y="80"/>
                  </a:cubicBezTo>
                  <a:cubicBezTo>
                    <a:pt x="43" y="83"/>
                    <a:pt x="46" y="85"/>
                    <a:pt x="46" y="85"/>
                  </a:cubicBezTo>
                  <a:cubicBezTo>
                    <a:pt x="46" y="85"/>
                    <a:pt x="47" y="84"/>
                    <a:pt x="47" y="83"/>
                  </a:cubicBezTo>
                  <a:cubicBezTo>
                    <a:pt x="48" y="78"/>
                    <a:pt x="51" y="58"/>
                    <a:pt x="43" y="34"/>
                  </a:cubicBezTo>
                  <a:cubicBezTo>
                    <a:pt x="36" y="12"/>
                    <a:pt x="9" y="0"/>
                    <a:pt x="9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  <p:sp>
          <p:nvSpPr>
            <p:cNvPr id="81" name="Freeform 137"/>
            <p:cNvSpPr/>
            <p:nvPr/>
          </p:nvSpPr>
          <p:spPr bwMode="auto">
            <a:xfrm>
              <a:off x="6492875" y="1366838"/>
              <a:ext cx="227013" cy="98425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0" y="6"/>
                </a:cxn>
                <a:cxn ang="0">
                  <a:pos x="34" y="29"/>
                </a:cxn>
                <a:cxn ang="0">
                  <a:pos x="45" y="31"/>
                </a:cxn>
                <a:cxn ang="0">
                  <a:pos x="71" y="24"/>
                </a:cxn>
                <a:cxn ang="0">
                  <a:pos x="72" y="24"/>
                </a:cxn>
                <a:cxn ang="0">
                  <a:pos x="71" y="22"/>
                </a:cxn>
                <a:cxn ang="0">
                  <a:pos x="37" y="0"/>
                </a:cxn>
                <a:cxn ang="0">
                  <a:pos x="32" y="0"/>
                </a:cxn>
              </a:cxnLst>
              <a:rect l="0" t="0" r="r" b="b"/>
              <a:pathLst>
                <a:path w="72" h="31">
                  <a:moveTo>
                    <a:pt x="32" y="0"/>
                  </a:moveTo>
                  <a:cubicBezTo>
                    <a:pt x="18" y="0"/>
                    <a:pt x="0" y="6"/>
                    <a:pt x="0" y="6"/>
                  </a:cubicBezTo>
                  <a:cubicBezTo>
                    <a:pt x="0" y="6"/>
                    <a:pt x="11" y="21"/>
                    <a:pt x="34" y="29"/>
                  </a:cubicBezTo>
                  <a:cubicBezTo>
                    <a:pt x="38" y="30"/>
                    <a:pt x="42" y="31"/>
                    <a:pt x="45" y="31"/>
                  </a:cubicBezTo>
                  <a:cubicBezTo>
                    <a:pt x="58" y="31"/>
                    <a:pt x="69" y="26"/>
                    <a:pt x="71" y="24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72" y="24"/>
                    <a:pt x="71" y="23"/>
                    <a:pt x="71" y="22"/>
                  </a:cubicBezTo>
                  <a:cubicBezTo>
                    <a:pt x="67" y="18"/>
                    <a:pt x="53" y="3"/>
                    <a:pt x="37" y="0"/>
                  </a:cubicBezTo>
                  <a:cubicBezTo>
                    <a:pt x="36" y="0"/>
                    <a:pt x="34" y="0"/>
                    <a:pt x="32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</p:grpSp>
      <p:grpSp>
        <p:nvGrpSpPr>
          <p:cNvPr id="82" name="Group 206"/>
          <p:cNvGrpSpPr/>
          <p:nvPr/>
        </p:nvGrpSpPr>
        <p:grpSpPr>
          <a:xfrm>
            <a:off x="1036824" y="2050959"/>
            <a:ext cx="1523533" cy="1523526"/>
            <a:chOff x="4153452" y="3077574"/>
            <a:chExt cx="833660" cy="833656"/>
          </a:xfrm>
        </p:grpSpPr>
        <p:sp>
          <p:nvSpPr>
            <p:cNvPr id="83" name="Oval 179"/>
            <p:cNvSpPr/>
            <p:nvPr/>
          </p:nvSpPr>
          <p:spPr>
            <a:xfrm>
              <a:off x="4153452" y="3077574"/>
              <a:ext cx="833660" cy="833656"/>
            </a:xfrm>
            <a:prstGeom prst="ellipse">
              <a:avLst/>
            </a:prstGeom>
            <a:noFill/>
            <a:ln w="19050" cap="flat" cmpd="sng" algn="ctr">
              <a:solidFill>
                <a:srgbClr val="725F42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031325">
                <a:defRPr/>
              </a:pPr>
              <a:endParaRPr lang="en-US" sz="4799" kern="0">
                <a:solidFill>
                  <a:srgbClr val="FFC000"/>
                </a:solidFill>
                <a:latin typeface="FontAwesome" pitchFamily="2" charset="0"/>
              </a:endParaRPr>
            </a:p>
          </p:txBody>
        </p:sp>
        <p:sp>
          <p:nvSpPr>
            <p:cNvPr id="84" name="Freeform 152"/>
            <p:cNvSpPr>
              <a:spLocks noEditPoints="1"/>
            </p:cNvSpPr>
            <p:nvPr/>
          </p:nvSpPr>
          <p:spPr bwMode="auto">
            <a:xfrm>
              <a:off x="4351478" y="3292197"/>
              <a:ext cx="437609" cy="404410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rgbClr val="725F42"/>
            </a:solidFill>
            <a:ln w="9525">
              <a:solidFill>
                <a:srgbClr val="725F42"/>
              </a:solidFill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411203" y="1510972"/>
            <a:ext cx="698925" cy="698925"/>
            <a:chOff x="3797561" y="1517715"/>
            <a:chExt cx="699141" cy="699141"/>
          </a:xfrm>
        </p:grpSpPr>
        <p:sp>
          <p:nvSpPr>
            <p:cNvPr id="3" name="圆角矩形 2"/>
            <p:cNvSpPr/>
            <p:nvPr/>
          </p:nvSpPr>
          <p:spPr>
            <a:xfrm>
              <a:off x="3797561" y="1517715"/>
              <a:ext cx="699141" cy="699141"/>
            </a:xfrm>
            <a:prstGeom prst="roundRect">
              <a:avLst/>
            </a:prstGeom>
            <a:solidFill>
              <a:srgbClr val="725F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Freeform 152"/>
            <p:cNvSpPr>
              <a:spLocks noEditPoints="1"/>
            </p:cNvSpPr>
            <p:nvPr/>
          </p:nvSpPr>
          <p:spPr bwMode="auto">
            <a:xfrm>
              <a:off x="3932719" y="1669139"/>
              <a:ext cx="428824" cy="396292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rgbClr val="F1F3F2"/>
            </a:solidFill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299795" y="1526468"/>
            <a:ext cx="698925" cy="698925"/>
            <a:chOff x="6481803" y="1568121"/>
            <a:chExt cx="699141" cy="699141"/>
          </a:xfrm>
        </p:grpSpPr>
        <p:sp>
          <p:nvSpPr>
            <p:cNvPr id="86" name="圆角矩形 85"/>
            <p:cNvSpPr/>
            <p:nvPr/>
          </p:nvSpPr>
          <p:spPr>
            <a:xfrm>
              <a:off x="6481803" y="1568121"/>
              <a:ext cx="699141" cy="699141"/>
            </a:xfrm>
            <a:prstGeom prst="roundRect">
              <a:avLst/>
            </a:prstGeom>
            <a:solidFill>
              <a:srgbClr val="957B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Freeform 152"/>
            <p:cNvSpPr>
              <a:spLocks noEditPoints="1"/>
            </p:cNvSpPr>
            <p:nvPr/>
          </p:nvSpPr>
          <p:spPr bwMode="auto">
            <a:xfrm>
              <a:off x="6616961" y="1719545"/>
              <a:ext cx="428824" cy="396292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rgbClr val="F1F3F2"/>
            </a:solidFill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6299795" y="3396060"/>
            <a:ext cx="698925" cy="698925"/>
            <a:chOff x="6481803" y="3438290"/>
            <a:chExt cx="699141" cy="699141"/>
          </a:xfrm>
        </p:grpSpPr>
        <p:sp>
          <p:nvSpPr>
            <p:cNvPr id="87" name="圆角矩形 86"/>
            <p:cNvSpPr/>
            <p:nvPr/>
          </p:nvSpPr>
          <p:spPr>
            <a:xfrm>
              <a:off x="6481803" y="3438290"/>
              <a:ext cx="699141" cy="699141"/>
            </a:xfrm>
            <a:prstGeom prst="roundRect">
              <a:avLst/>
            </a:prstGeom>
            <a:solidFill>
              <a:srgbClr val="725F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Freeform 152"/>
            <p:cNvSpPr>
              <a:spLocks noEditPoints="1"/>
            </p:cNvSpPr>
            <p:nvPr/>
          </p:nvSpPr>
          <p:spPr bwMode="auto">
            <a:xfrm>
              <a:off x="6616961" y="3589714"/>
              <a:ext cx="428824" cy="396292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rgbClr val="F1F3F2"/>
            </a:solidFill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3411203" y="3380564"/>
            <a:ext cx="698925" cy="698925"/>
            <a:chOff x="3797561" y="3387884"/>
            <a:chExt cx="699141" cy="699141"/>
          </a:xfrm>
        </p:grpSpPr>
        <p:sp>
          <p:nvSpPr>
            <p:cNvPr id="85" name="圆角矩形 84"/>
            <p:cNvSpPr/>
            <p:nvPr/>
          </p:nvSpPr>
          <p:spPr>
            <a:xfrm>
              <a:off x="3797561" y="3387884"/>
              <a:ext cx="699141" cy="699141"/>
            </a:xfrm>
            <a:prstGeom prst="roundRect">
              <a:avLst/>
            </a:prstGeom>
            <a:solidFill>
              <a:srgbClr val="957B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Freeform 152"/>
            <p:cNvSpPr>
              <a:spLocks noEditPoints="1"/>
            </p:cNvSpPr>
            <p:nvPr/>
          </p:nvSpPr>
          <p:spPr bwMode="auto">
            <a:xfrm>
              <a:off x="3932719" y="3539308"/>
              <a:ext cx="428824" cy="396292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rgbClr val="F1F3F2"/>
            </a:solidFill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1031325">
                <a:defRPr/>
              </a:pPr>
              <a:endParaRPr lang="en-US" sz="2000" kern="0">
                <a:solidFill>
                  <a:srgbClr val="262626"/>
                </a:solidFill>
                <a:latin typeface="Arial"/>
              </a:endParaRPr>
            </a:p>
          </p:txBody>
        </p:sp>
      </p:grpSp>
      <p:grpSp>
        <p:nvGrpSpPr>
          <p:cNvPr id="94" name="Group 30"/>
          <p:cNvGrpSpPr/>
          <p:nvPr/>
        </p:nvGrpSpPr>
        <p:grpSpPr>
          <a:xfrm>
            <a:off x="4221905" y="1535387"/>
            <a:ext cx="2057758" cy="793651"/>
            <a:chOff x="863323" y="1992676"/>
            <a:chExt cx="2058394" cy="793895"/>
          </a:xfrm>
        </p:grpSpPr>
        <p:sp>
          <p:nvSpPr>
            <p:cNvPr id="95" name="TextBox 6"/>
            <p:cNvSpPr txBox="1"/>
            <p:nvPr/>
          </p:nvSpPr>
          <p:spPr>
            <a:xfrm>
              <a:off x="863323" y="1992676"/>
              <a:ext cx="2058394" cy="18472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defTabSz="1031325"/>
              <a:r>
                <a:rPr lang="en-US" sz="1200" b="1">
                  <a:solidFill>
                    <a:srgbClr val="725F42"/>
                  </a:solidFill>
                  <a:latin typeface="Arial"/>
                </a:rPr>
                <a:t>Lorem ipsum dolor </a:t>
              </a:r>
            </a:p>
          </p:txBody>
        </p:sp>
        <p:sp>
          <p:nvSpPr>
            <p:cNvPr id="96" name="TextBox 7"/>
            <p:cNvSpPr txBox="1"/>
            <p:nvPr/>
          </p:nvSpPr>
          <p:spPr>
            <a:xfrm>
              <a:off x="863323" y="2171342"/>
              <a:ext cx="2058394" cy="61522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14134">
                <a:spcBef>
                  <a:spcPct val="20000"/>
                </a:spcBef>
                <a:defRPr/>
              </a:pPr>
              <a:r>
                <a:rPr lang="en-US" sz="999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/>
                </a:rPr>
                <a:t>There are many variations of passages of lorem ipsum available, but the majority suffered alteration</a:t>
              </a:r>
              <a:br>
                <a:rPr lang="en-US" sz="999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/>
                </a:rPr>
              </a:br>
              <a:r>
                <a:rPr lang="en-US" sz="999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/>
                </a:rPr>
                <a:t>some form</a:t>
              </a:r>
            </a:p>
          </p:txBody>
        </p:sp>
      </p:grpSp>
      <p:grpSp>
        <p:nvGrpSpPr>
          <p:cNvPr id="97" name="Group 30"/>
          <p:cNvGrpSpPr/>
          <p:nvPr/>
        </p:nvGrpSpPr>
        <p:grpSpPr>
          <a:xfrm>
            <a:off x="4195821" y="3334947"/>
            <a:ext cx="2057758" cy="793651"/>
            <a:chOff x="863323" y="1992676"/>
            <a:chExt cx="2058394" cy="793895"/>
          </a:xfrm>
        </p:grpSpPr>
        <p:sp>
          <p:nvSpPr>
            <p:cNvPr id="98" name="TextBox 6"/>
            <p:cNvSpPr txBox="1"/>
            <p:nvPr/>
          </p:nvSpPr>
          <p:spPr>
            <a:xfrm>
              <a:off x="863323" y="1992676"/>
              <a:ext cx="2058394" cy="18472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defTabSz="1031325"/>
              <a:r>
                <a:rPr lang="en-US" sz="1200" b="1">
                  <a:solidFill>
                    <a:srgbClr val="957B55"/>
                  </a:solidFill>
                  <a:latin typeface="Arial"/>
                </a:rPr>
                <a:t>Lorem ipsum dolor </a:t>
              </a:r>
            </a:p>
          </p:txBody>
        </p:sp>
        <p:sp>
          <p:nvSpPr>
            <p:cNvPr id="99" name="TextBox 7"/>
            <p:cNvSpPr txBox="1"/>
            <p:nvPr/>
          </p:nvSpPr>
          <p:spPr>
            <a:xfrm>
              <a:off x="863323" y="2171342"/>
              <a:ext cx="2058394" cy="61522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14134">
                <a:spcBef>
                  <a:spcPct val="20000"/>
                </a:spcBef>
                <a:defRPr/>
              </a:pPr>
              <a:r>
                <a:rPr lang="en-US" sz="999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/>
                </a:rPr>
                <a:t>There are many variations of passages of lorem ipsum available, but the majority suffered alteration</a:t>
              </a:r>
              <a:br>
                <a:rPr lang="en-US" sz="999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/>
                </a:rPr>
              </a:br>
              <a:r>
                <a:rPr lang="en-US" sz="999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/>
                </a:rPr>
                <a:t>some form</a:t>
              </a:r>
            </a:p>
          </p:txBody>
        </p:sp>
      </p:grpSp>
      <p:grpSp>
        <p:nvGrpSpPr>
          <p:cNvPr id="100" name="Group 30"/>
          <p:cNvGrpSpPr/>
          <p:nvPr/>
        </p:nvGrpSpPr>
        <p:grpSpPr>
          <a:xfrm>
            <a:off x="7044937" y="1500083"/>
            <a:ext cx="2057758" cy="793651"/>
            <a:chOff x="863323" y="1992676"/>
            <a:chExt cx="2058394" cy="793895"/>
          </a:xfrm>
        </p:grpSpPr>
        <p:sp>
          <p:nvSpPr>
            <p:cNvPr id="101" name="TextBox 6"/>
            <p:cNvSpPr txBox="1"/>
            <p:nvPr/>
          </p:nvSpPr>
          <p:spPr>
            <a:xfrm>
              <a:off x="863323" y="1992676"/>
              <a:ext cx="2058394" cy="18472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defTabSz="1031325"/>
              <a:r>
                <a:rPr lang="en-US" sz="1200" b="1">
                  <a:solidFill>
                    <a:srgbClr val="957B55"/>
                  </a:solidFill>
                  <a:latin typeface="Arial"/>
                </a:rPr>
                <a:t>Lorem ipsum dolor </a:t>
              </a:r>
            </a:p>
          </p:txBody>
        </p:sp>
        <p:sp>
          <p:nvSpPr>
            <p:cNvPr id="102" name="TextBox 7"/>
            <p:cNvSpPr txBox="1"/>
            <p:nvPr/>
          </p:nvSpPr>
          <p:spPr>
            <a:xfrm>
              <a:off x="863323" y="2171342"/>
              <a:ext cx="2058394" cy="61522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14134">
                <a:spcBef>
                  <a:spcPct val="20000"/>
                </a:spcBef>
                <a:defRPr/>
              </a:pPr>
              <a:r>
                <a:rPr lang="en-US" sz="999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/>
                </a:rPr>
                <a:t>There are many variations of passages of lorem ipsum available, but the majority suffered alteration</a:t>
              </a:r>
              <a:br>
                <a:rPr lang="en-US" sz="999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/>
                </a:rPr>
              </a:br>
              <a:r>
                <a:rPr lang="en-US" sz="999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/>
                </a:rPr>
                <a:t>some form</a:t>
              </a:r>
            </a:p>
          </p:txBody>
        </p:sp>
      </p:grpSp>
      <p:grpSp>
        <p:nvGrpSpPr>
          <p:cNvPr id="103" name="Group 30"/>
          <p:cNvGrpSpPr/>
          <p:nvPr/>
        </p:nvGrpSpPr>
        <p:grpSpPr>
          <a:xfrm>
            <a:off x="7044936" y="3361500"/>
            <a:ext cx="2097654" cy="793265"/>
            <a:chOff x="863323" y="1992676"/>
            <a:chExt cx="2098301" cy="793509"/>
          </a:xfrm>
        </p:grpSpPr>
        <p:sp>
          <p:nvSpPr>
            <p:cNvPr id="104" name="TextBox 6"/>
            <p:cNvSpPr txBox="1"/>
            <p:nvPr/>
          </p:nvSpPr>
          <p:spPr>
            <a:xfrm>
              <a:off x="863323" y="1992676"/>
              <a:ext cx="2058394" cy="18472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defTabSz="1031325"/>
              <a:r>
                <a:rPr lang="en-US" sz="1200" b="1">
                  <a:solidFill>
                    <a:srgbClr val="725F42"/>
                  </a:solidFill>
                  <a:latin typeface="Arial"/>
                </a:rPr>
                <a:t>Lorem ipsum dolor </a:t>
              </a:r>
            </a:p>
          </p:txBody>
        </p:sp>
        <p:sp>
          <p:nvSpPr>
            <p:cNvPr id="105" name="TextBox 7"/>
            <p:cNvSpPr txBox="1"/>
            <p:nvPr/>
          </p:nvSpPr>
          <p:spPr>
            <a:xfrm>
              <a:off x="903230" y="2170955"/>
              <a:ext cx="2058394" cy="61523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14134">
                <a:spcBef>
                  <a:spcPct val="20000"/>
                </a:spcBef>
                <a:defRPr/>
              </a:pPr>
              <a:r>
                <a:rPr lang="en-US" sz="999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/>
                </a:rPr>
                <a:t>There are many variations of passages of lorem ipsum available, but the majority suffered alteration</a:t>
              </a:r>
              <a:br>
                <a:rPr lang="en-US" sz="999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/>
                </a:rPr>
              </a:br>
              <a:r>
                <a:rPr lang="en-US" sz="999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/>
                </a:rPr>
                <a:t>some form</a:t>
              </a:r>
            </a:p>
          </p:txBody>
        </p:sp>
      </p:grpSp>
      <p:sp>
        <p:nvSpPr>
          <p:cNvPr id="106" name="文本框 105"/>
          <p:cNvSpPr txBox="1"/>
          <p:nvPr/>
        </p:nvSpPr>
        <p:spPr>
          <a:xfrm>
            <a:off x="8438767" y="5230785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延迟付</a:t>
            </a:r>
          </a:p>
        </p:txBody>
      </p:sp>
      <p:sp>
        <p:nvSpPr>
          <p:cNvPr id="109" name="Text Box 4"/>
          <p:cNvSpPr txBox="1">
            <a:spLocks noChangeArrowheads="1"/>
          </p:cNvSpPr>
          <p:nvPr/>
        </p:nvSpPr>
        <p:spPr bwMode="auto">
          <a:xfrm>
            <a:off x="3714907" y="179054"/>
            <a:ext cx="1723549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企业项目愿景</a:t>
            </a:r>
            <a:endParaRPr lang="zh-CN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Text Box 5"/>
          <p:cNvSpPr txBox="1">
            <a:spLocks noChangeArrowheads="1"/>
          </p:cNvSpPr>
          <p:nvPr/>
        </p:nvSpPr>
        <p:spPr bwMode="auto">
          <a:xfrm>
            <a:off x="3382168" y="495681"/>
            <a:ext cx="2379663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113" name="Line 6"/>
          <p:cNvSpPr>
            <a:spLocks noChangeShapeType="1"/>
          </p:cNvSpPr>
          <p:nvPr/>
        </p:nvSpPr>
        <p:spPr bwMode="auto">
          <a:xfrm>
            <a:off x="793" y="378206"/>
            <a:ext cx="3671734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4" name="Line 7"/>
          <p:cNvSpPr>
            <a:spLocks noChangeShapeType="1"/>
          </p:cNvSpPr>
          <p:nvPr/>
        </p:nvSpPr>
        <p:spPr bwMode="auto">
          <a:xfrm>
            <a:off x="5448074" y="378206"/>
            <a:ext cx="3696719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9724727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8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8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8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8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  <p:cond evt="onBegin" delay="0">
                          <p:tn val="49"/>
                        </p:cond>
                      </p:stCondLst>
                      <p:childTnLst>
                        <p:par>
                          <p:cTn id="5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2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2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2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4408767" y="1041501"/>
            <a:ext cx="3902534" cy="3084376"/>
            <a:chOff x="5820228" y="1155991"/>
            <a:chExt cx="5204985" cy="4113770"/>
          </a:xfrm>
        </p:grpSpPr>
        <p:graphicFrame>
          <p:nvGraphicFramePr>
            <p:cNvPr id="22" name="图表 21"/>
            <p:cNvGraphicFramePr/>
            <p:nvPr>
              <p:extLst>
                <p:ext uri="{D42A27DB-BD31-4B8C-83A1-F6EECF244321}">
                  <p14:modId xmlns:p14="http://schemas.microsoft.com/office/powerpoint/2010/main" val="2953693786"/>
                </p:ext>
              </p:extLst>
            </p:nvPr>
          </p:nvGraphicFramePr>
          <p:xfrm>
            <a:off x="5820228" y="1799771"/>
            <a:ext cx="5204985" cy="346999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3" name="任意多边形 32"/>
            <p:cNvSpPr/>
            <p:nvPr/>
          </p:nvSpPr>
          <p:spPr>
            <a:xfrm rot="2920123">
              <a:off x="7353109" y="-215335"/>
              <a:ext cx="2059642" cy="4802293"/>
            </a:xfrm>
            <a:custGeom>
              <a:avLst/>
              <a:gdLst>
                <a:gd name="connsiteX0" fmla="*/ 1554072 w 2059642"/>
                <a:gd name="connsiteY0" fmla="*/ 0 h 4802293"/>
                <a:gd name="connsiteX1" fmla="*/ 2059642 w 2059642"/>
                <a:gd name="connsiteY1" fmla="*/ 470165 h 4802293"/>
                <a:gd name="connsiteX2" fmla="*/ 1779097 w 2059642"/>
                <a:gd name="connsiteY2" fmla="*/ 470165 h 4802293"/>
                <a:gd name="connsiteX3" fmla="*/ 1770526 w 2059642"/>
                <a:gd name="connsiteY3" fmla="*/ 566418 h 4802293"/>
                <a:gd name="connsiteX4" fmla="*/ 1340935 w 2059642"/>
                <a:gd name="connsiteY4" fmla="*/ 2384783 h 4802293"/>
                <a:gd name="connsiteX5" fmla="*/ 118514 w 2059642"/>
                <a:gd name="connsiteY5" fmla="*/ 4676114 h 4802293"/>
                <a:gd name="connsiteX6" fmla="*/ 0 w 2059642"/>
                <a:gd name="connsiteY6" fmla="*/ 4802293 h 4802293"/>
                <a:gd name="connsiteX7" fmla="*/ 100847 w 2059642"/>
                <a:gd name="connsiteY7" fmla="*/ 4649585 h 4802293"/>
                <a:gd name="connsiteX8" fmla="*/ 946208 w 2059642"/>
                <a:gd name="connsiteY8" fmla="*/ 2694678 h 4802293"/>
                <a:gd name="connsiteX9" fmla="*/ 1305085 w 2059642"/>
                <a:gd name="connsiteY9" fmla="*/ 595271 h 4802293"/>
                <a:gd name="connsiteX10" fmla="*/ 1304310 w 2059642"/>
                <a:gd name="connsiteY10" fmla="*/ 470165 h 4802293"/>
                <a:gd name="connsiteX11" fmla="*/ 1048502 w 2059642"/>
                <a:gd name="connsiteY11" fmla="*/ 470165 h 4802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59641" h="4802293">
                  <a:moveTo>
                    <a:pt x="1554072" y="0"/>
                  </a:moveTo>
                  <a:lnTo>
                    <a:pt x="2059642" y="470165"/>
                  </a:lnTo>
                  <a:lnTo>
                    <a:pt x="1779097" y="470165"/>
                  </a:lnTo>
                  <a:lnTo>
                    <a:pt x="1770526" y="566418"/>
                  </a:lnTo>
                  <a:cubicBezTo>
                    <a:pt x="1709917" y="1106984"/>
                    <a:pt x="1566484" y="1734248"/>
                    <a:pt x="1340935" y="2384783"/>
                  </a:cubicBezTo>
                  <a:cubicBezTo>
                    <a:pt x="1002613" y="3360586"/>
                    <a:pt x="551595" y="4180897"/>
                    <a:pt x="118514" y="4676114"/>
                  </a:cubicBezTo>
                  <a:lnTo>
                    <a:pt x="0" y="4802293"/>
                  </a:lnTo>
                  <a:lnTo>
                    <a:pt x="100847" y="4649585"/>
                  </a:lnTo>
                  <a:cubicBezTo>
                    <a:pt x="416432" y="4143838"/>
                    <a:pt x="717488" y="3464708"/>
                    <a:pt x="946208" y="2694678"/>
                  </a:cubicBezTo>
                  <a:cubicBezTo>
                    <a:pt x="1174927" y="1924647"/>
                    <a:pt x="1293417" y="1191289"/>
                    <a:pt x="1305085" y="595271"/>
                  </a:cubicBezTo>
                  <a:lnTo>
                    <a:pt x="1304310" y="470165"/>
                  </a:lnTo>
                  <a:lnTo>
                    <a:pt x="1048502" y="47016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3515608" y="1075568"/>
            <a:ext cx="2087784" cy="346226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r>
              <a:rPr lang="zh-CN" altLang="en-US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近年行业需求走势</a:t>
            </a:r>
          </a:p>
        </p:txBody>
      </p:sp>
      <p:graphicFrame>
        <p:nvGraphicFramePr>
          <p:cNvPr id="43" name="图表 42"/>
          <p:cNvGraphicFramePr/>
          <p:nvPr>
            <p:extLst>
              <p:ext uri="{D42A27DB-BD31-4B8C-83A1-F6EECF244321}">
                <p14:modId xmlns:p14="http://schemas.microsoft.com/office/powerpoint/2010/main" val="3321657270"/>
              </p:ext>
            </p:extLst>
          </p:nvPr>
        </p:nvGraphicFramePr>
        <p:xfrm>
          <a:off x="625693" y="1485346"/>
          <a:ext cx="3119250" cy="2079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4" name="文本框 43"/>
          <p:cNvSpPr txBox="1"/>
          <p:nvPr/>
        </p:nvSpPr>
        <p:spPr>
          <a:xfrm>
            <a:off x="2221415" y="2192796"/>
            <a:ext cx="794412" cy="392265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r>
              <a:rPr lang="en-US" altLang="zh-CN" sz="2099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zh-CN" altLang="en-US" sz="2099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190670" y="462405"/>
            <a:ext cx="1180736" cy="392265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r>
              <a:rPr lang="zh-CN" altLang="en-US" sz="20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亿元</a:t>
            </a: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3714907" y="179054"/>
            <a:ext cx="1723549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企业需求分析</a:t>
            </a:r>
            <a:endParaRPr lang="zh-CN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3382168" y="495681"/>
            <a:ext cx="2379663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18" name="Line 6"/>
          <p:cNvSpPr>
            <a:spLocks noChangeShapeType="1"/>
          </p:cNvSpPr>
          <p:nvPr/>
        </p:nvSpPr>
        <p:spPr bwMode="auto">
          <a:xfrm>
            <a:off x="793" y="378206"/>
            <a:ext cx="3671734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Line 7"/>
          <p:cNvSpPr>
            <a:spLocks noChangeShapeType="1"/>
          </p:cNvSpPr>
          <p:nvPr/>
        </p:nvSpPr>
        <p:spPr bwMode="auto">
          <a:xfrm>
            <a:off x="5448074" y="378206"/>
            <a:ext cx="3696719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186211"/>
      </p:ext>
    </p:extLst>
  </p:cSld>
  <p:clrMapOvr>
    <a:masterClrMapping/>
  </p:clrMapOvr>
  <p:transition spd="slow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3" grpId="0">
        <p:bldAsOne/>
      </p:bldGraphic>
      <p:bldP spid="44" grpId="0"/>
      <p:bldP spid="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93" y="1322399"/>
            <a:ext cx="2919656" cy="219028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rot="2700000">
            <a:off x="5380809" y="1316520"/>
            <a:ext cx="850556" cy="850556"/>
          </a:xfrm>
          <a:prstGeom prst="rect">
            <a:avLst/>
          </a:prstGeom>
          <a:solidFill>
            <a:srgbClr val="957B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2700000">
            <a:off x="6583677" y="1316522"/>
            <a:ext cx="850556" cy="850556"/>
          </a:xfrm>
          <a:prstGeom prst="rect">
            <a:avLst/>
          </a:prstGeom>
          <a:solidFill>
            <a:srgbClr val="725F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rot="2700000">
            <a:off x="5380810" y="2519389"/>
            <a:ext cx="850556" cy="850556"/>
          </a:xfrm>
          <a:prstGeom prst="rect">
            <a:avLst/>
          </a:prstGeom>
          <a:solidFill>
            <a:srgbClr val="725F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rot="2700000">
            <a:off x="6583677" y="2519390"/>
            <a:ext cx="850556" cy="850556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rot="2700000">
            <a:off x="4572001" y="2081179"/>
            <a:ext cx="524107" cy="524106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rot="2700000">
            <a:off x="7718935" y="2081179"/>
            <a:ext cx="524107" cy="524106"/>
          </a:xfrm>
          <a:prstGeom prst="rect">
            <a:avLst/>
          </a:prstGeom>
          <a:solidFill>
            <a:srgbClr val="957B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6099424" y="2024509"/>
            <a:ext cx="636969" cy="636971"/>
            <a:chOff x="8133197" y="2700179"/>
            <a:chExt cx="849555" cy="849557"/>
          </a:xfrm>
        </p:grpSpPr>
        <p:sp>
          <p:nvSpPr>
            <p:cNvPr id="14" name="文本框 13"/>
            <p:cNvSpPr txBox="1"/>
            <p:nvPr/>
          </p:nvSpPr>
          <p:spPr>
            <a:xfrm>
              <a:off x="8176662" y="2763302"/>
              <a:ext cx="784387" cy="7388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>
                  <a:solidFill>
                    <a:srgbClr val="725F4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盈利</a:t>
              </a:r>
              <a:endParaRPr lang="en-US" altLang="zh-CN" sz="1500" b="1">
                <a:solidFill>
                  <a:srgbClr val="725F4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500" b="1">
                  <a:solidFill>
                    <a:srgbClr val="725F4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手段</a:t>
              </a:r>
            </a:p>
          </p:txBody>
        </p:sp>
        <p:sp>
          <p:nvSpPr>
            <p:cNvPr id="26" name="矩形 25"/>
            <p:cNvSpPr/>
            <p:nvPr/>
          </p:nvSpPr>
          <p:spPr>
            <a:xfrm rot="2700000">
              <a:off x="8133196" y="2700180"/>
              <a:ext cx="849557" cy="849555"/>
            </a:xfrm>
            <a:prstGeom prst="rect">
              <a:avLst/>
            </a:prstGeom>
            <a:noFill/>
            <a:ln>
              <a:solidFill>
                <a:srgbClr val="725F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304702" y="1171528"/>
            <a:ext cx="550548" cy="550548"/>
            <a:chOff x="4405747" y="1562519"/>
            <a:chExt cx="734291" cy="734291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4405747" y="1562519"/>
              <a:ext cx="734291" cy="0"/>
            </a:xfrm>
            <a:prstGeom prst="line">
              <a:avLst/>
            </a:prstGeom>
            <a:ln>
              <a:solidFill>
                <a:srgbClr val="957B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rot="5400000">
              <a:off x="4767623" y="1929665"/>
              <a:ext cx="734291" cy="0"/>
            </a:xfrm>
            <a:prstGeom prst="line">
              <a:avLst/>
            </a:prstGeom>
            <a:ln>
              <a:solidFill>
                <a:srgbClr val="957B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 rot="10800000">
            <a:off x="657693" y="3102612"/>
            <a:ext cx="550548" cy="550548"/>
            <a:chOff x="4558146" y="1947144"/>
            <a:chExt cx="734291" cy="734291"/>
          </a:xfrm>
        </p:grpSpPr>
        <p:cxnSp>
          <p:nvCxnSpPr>
            <p:cNvPr id="31" name="直接连接符 30"/>
            <p:cNvCxnSpPr/>
            <p:nvPr/>
          </p:nvCxnSpPr>
          <p:spPr>
            <a:xfrm>
              <a:off x="4558146" y="1947144"/>
              <a:ext cx="734291" cy="0"/>
            </a:xfrm>
            <a:prstGeom prst="line">
              <a:avLst/>
            </a:prstGeom>
            <a:ln>
              <a:solidFill>
                <a:srgbClr val="2626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rot="5400000">
              <a:off x="4920022" y="2314290"/>
              <a:ext cx="734291" cy="0"/>
            </a:xfrm>
            <a:prstGeom prst="line">
              <a:avLst/>
            </a:prstGeom>
            <a:ln>
              <a:solidFill>
                <a:srgbClr val="2626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等腰三角形 1"/>
          <p:cNvSpPr/>
          <p:nvPr/>
        </p:nvSpPr>
        <p:spPr>
          <a:xfrm>
            <a:off x="789412" y="2623600"/>
            <a:ext cx="2937637" cy="889079"/>
          </a:xfrm>
          <a:prstGeom prst="triangle">
            <a:avLst>
              <a:gd name="adj" fmla="val 0"/>
            </a:avLst>
          </a:prstGeom>
          <a:solidFill>
            <a:srgbClr val="F0D2AF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79" rIns="68559" bIns="34279"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 flipH="1">
            <a:off x="1301148" y="2960494"/>
            <a:ext cx="2425899" cy="552184"/>
          </a:xfrm>
          <a:prstGeom prst="triangle">
            <a:avLst>
              <a:gd name="adj" fmla="val 0"/>
            </a:avLst>
          </a:prstGeom>
          <a:solidFill>
            <a:srgbClr val="F0D2AF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79" rIns="68559" bIns="34279" rtlCol="0" anchor="ctr"/>
          <a:lstStyle/>
          <a:p>
            <a:pPr algn="ctr"/>
            <a:endParaRPr lang="zh-CN" altLang="en-US"/>
          </a:p>
        </p:txBody>
      </p:sp>
      <p:sp>
        <p:nvSpPr>
          <p:cNvPr id="39" name="Text Box 4"/>
          <p:cNvSpPr txBox="1">
            <a:spLocks noChangeArrowheads="1"/>
          </p:cNvSpPr>
          <p:nvPr/>
        </p:nvSpPr>
        <p:spPr bwMode="auto">
          <a:xfrm>
            <a:off x="3714907" y="179054"/>
            <a:ext cx="1723549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企业盈利模式</a:t>
            </a:r>
            <a:endParaRPr lang="zh-CN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 Box 5"/>
          <p:cNvSpPr txBox="1">
            <a:spLocks noChangeArrowheads="1"/>
          </p:cNvSpPr>
          <p:nvPr/>
        </p:nvSpPr>
        <p:spPr bwMode="auto">
          <a:xfrm>
            <a:off x="3382168" y="495681"/>
            <a:ext cx="2379663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41" name="Line 6"/>
          <p:cNvSpPr>
            <a:spLocks noChangeShapeType="1"/>
          </p:cNvSpPr>
          <p:nvPr/>
        </p:nvSpPr>
        <p:spPr bwMode="auto">
          <a:xfrm>
            <a:off x="793" y="378206"/>
            <a:ext cx="3671734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5448074" y="378206"/>
            <a:ext cx="3696719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8439961" y="5232400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延迟付</a:t>
            </a:r>
          </a:p>
        </p:txBody>
      </p:sp>
    </p:spTree>
    <p:extLst>
      <p:ext uri="{BB962C8B-B14F-4D97-AF65-F5344CB8AC3E}">
        <p14:creationId xmlns:p14="http://schemas.microsoft.com/office/powerpoint/2010/main" val="581686147"/>
      </p:ext>
    </p:extLst>
  </p:cSld>
  <p:clrMapOvr>
    <a:masterClrMapping/>
  </p:clrMapOvr>
  <p:transition spd="slow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89574" y="1375029"/>
            <a:ext cx="2964854" cy="2776686"/>
            <a:chOff x="2343047" y="1309778"/>
            <a:chExt cx="3954359" cy="3703390"/>
          </a:xfrm>
        </p:grpSpPr>
        <p:sp>
          <p:nvSpPr>
            <p:cNvPr id="14" name="椭圆 13"/>
            <p:cNvSpPr/>
            <p:nvPr/>
          </p:nvSpPr>
          <p:spPr>
            <a:xfrm>
              <a:off x="2343047" y="2537225"/>
              <a:ext cx="1241831" cy="1241831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2626"/>
                </a:solidFill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>
              <a:off x="3004850" y="3763513"/>
              <a:ext cx="1241831" cy="1241831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2626"/>
                </a:solidFill>
              </a:endParaRPr>
            </a:p>
          </p:txBody>
        </p:sp>
        <p:sp>
          <p:nvSpPr>
            <p:cNvPr id="84" name="椭圆 83"/>
            <p:cNvSpPr/>
            <p:nvPr/>
          </p:nvSpPr>
          <p:spPr>
            <a:xfrm>
              <a:off x="4378610" y="3733750"/>
              <a:ext cx="1241831" cy="1241831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2626"/>
                </a:solidFill>
              </a:endParaRPr>
            </a:p>
          </p:txBody>
        </p:sp>
        <p:sp>
          <p:nvSpPr>
            <p:cNvPr id="83" name="椭圆 82"/>
            <p:cNvSpPr/>
            <p:nvPr/>
          </p:nvSpPr>
          <p:spPr>
            <a:xfrm>
              <a:off x="5055575" y="2564105"/>
              <a:ext cx="1241831" cy="1241831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2626"/>
                </a:solidFill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4388135" y="1327601"/>
              <a:ext cx="1241831" cy="1241831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2626"/>
                </a:solidFill>
              </a:endParaRPr>
            </a:p>
          </p:txBody>
        </p:sp>
        <p:sp>
          <p:nvSpPr>
            <p:cNvPr id="81" name="椭圆 80"/>
            <p:cNvSpPr/>
            <p:nvPr/>
          </p:nvSpPr>
          <p:spPr>
            <a:xfrm>
              <a:off x="3047707" y="1327601"/>
              <a:ext cx="1241831" cy="1241831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2626"/>
                </a:solidFill>
              </a:endParaRPr>
            </a:p>
          </p:txBody>
        </p:sp>
        <p:sp>
          <p:nvSpPr>
            <p:cNvPr id="77" name="Freeform 71922"/>
            <p:cNvSpPr/>
            <p:nvPr/>
          </p:nvSpPr>
          <p:spPr bwMode="auto">
            <a:xfrm>
              <a:off x="3095614" y="3809164"/>
              <a:ext cx="2406146" cy="1091836"/>
            </a:xfrm>
            <a:custGeom>
              <a:avLst/>
              <a:gdLst>
                <a:gd name="T0" fmla="*/ 2222 w 2861"/>
                <a:gd name="T1" fmla="*/ 1397 h 1397"/>
                <a:gd name="T2" fmla="*/ 1752 w 2861"/>
                <a:gd name="T3" fmla="*/ 1171 h 1397"/>
                <a:gd name="T4" fmla="*/ 1433 w 2861"/>
                <a:gd name="T5" fmla="*/ 1056 h 1397"/>
                <a:gd name="T6" fmla="*/ 1109 w 2861"/>
                <a:gd name="T7" fmla="*/ 1171 h 1397"/>
                <a:gd name="T8" fmla="*/ 900 w 2861"/>
                <a:gd name="T9" fmla="*/ 1336 h 1397"/>
                <a:gd name="T10" fmla="*/ 639 w 2861"/>
                <a:gd name="T11" fmla="*/ 1397 h 1397"/>
                <a:gd name="T12" fmla="*/ 0 w 2861"/>
                <a:gd name="T13" fmla="*/ 699 h 1397"/>
                <a:gd name="T14" fmla="*/ 639 w 2861"/>
                <a:gd name="T15" fmla="*/ 0 h 1397"/>
                <a:gd name="T16" fmla="*/ 1109 w 2861"/>
                <a:gd name="T17" fmla="*/ 226 h 1397"/>
                <a:gd name="T18" fmla="*/ 1109 w 2861"/>
                <a:gd name="T19" fmla="*/ 226 h 1397"/>
                <a:gd name="T20" fmla="*/ 1438 w 2861"/>
                <a:gd name="T21" fmla="*/ 339 h 1397"/>
                <a:gd name="T22" fmla="*/ 1752 w 2861"/>
                <a:gd name="T23" fmla="*/ 226 h 1397"/>
                <a:gd name="T24" fmla="*/ 2222 w 2861"/>
                <a:gd name="T25" fmla="*/ 0 h 1397"/>
                <a:gd name="T26" fmla="*/ 2861 w 2861"/>
                <a:gd name="T27" fmla="*/ 699 h 1397"/>
                <a:gd name="T28" fmla="*/ 2222 w 2861"/>
                <a:gd name="T29" fmla="*/ 1397 h 1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61" h="1397">
                  <a:moveTo>
                    <a:pt x="2222" y="1397"/>
                  </a:moveTo>
                  <a:cubicBezTo>
                    <a:pt x="2048" y="1397"/>
                    <a:pt x="1881" y="1317"/>
                    <a:pt x="1752" y="1171"/>
                  </a:cubicBezTo>
                  <a:cubicBezTo>
                    <a:pt x="1688" y="1099"/>
                    <a:pt x="1569" y="1056"/>
                    <a:pt x="1433" y="1056"/>
                  </a:cubicBezTo>
                  <a:cubicBezTo>
                    <a:pt x="1294" y="1056"/>
                    <a:pt x="1170" y="1100"/>
                    <a:pt x="1109" y="1171"/>
                  </a:cubicBezTo>
                  <a:cubicBezTo>
                    <a:pt x="1049" y="1242"/>
                    <a:pt x="979" y="1297"/>
                    <a:pt x="900" y="1336"/>
                  </a:cubicBezTo>
                  <a:cubicBezTo>
                    <a:pt x="817" y="1377"/>
                    <a:pt x="729" y="1397"/>
                    <a:pt x="639" y="1397"/>
                  </a:cubicBezTo>
                  <a:cubicBezTo>
                    <a:pt x="286" y="1397"/>
                    <a:pt x="0" y="1084"/>
                    <a:pt x="0" y="699"/>
                  </a:cubicBezTo>
                  <a:cubicBezTo>
                    <a:pt x="0" y="313"/>
                    <a:pt x="286" y="0"/>
                    <a:pt x="639" y="0"/>
                  </a:cubicBezTo>
                  <a:cubicBezTo>
                    <a:pt x="817" y="0"/>
                    <a:pt x="988" y="82"/>
                    <a:pt x="1109" y="226"/>
                  </a:cubicBezTo>
                  <a:cubicBezTo>
                    <a:pt x="1109" y="226"/>
                    <a:pt x="1109" y="226"/>
                    <a:pt x="1109" y="226"/>
                  </a:cubicBezTo>
                  <a:cubicBezTo>
                    <a:pt x="1177" y="297"/>
                    <a:pt x="1299" y="339"/>
                    <a:pt x="1438" y="339"/>
                  </a:cubicBezTo>
                  <a:cubicBezTo>
                    <a:pt x="1576" y="339"/>
                    <a:pt x="1696" y="296"/>
                    <a:pt x="1752" y="226"/>
                  </a:cubicBezTo>
                  <a:cubicBezTo>
                    <a:pt x="1873" y="82"/>
                    <a:pt x="2044" y="0"/>
                    <a:pt x="2222" y="0"/>
                  </a:cubicBezTo>
                  <a:cubicBezTo>
                    <a:pt x="2575" y="0"/>
                    <a:pt x="2861" y="313"/>
                    <a:pt x="2861" y="699"/>
                  </a:cubicBezTo>
                  <a:cubicBezTo>
                    <a:pt x="2861" y="1084"/>
                    <a:pt x="2575" y="1397"/>
                    <a:pt x="2222" y="1397"/>
                  </a:cubicBezTo>
                  <a:close/>
                </a:path>
              </a:pathLst>
            </a:custGeom>
            <a:solidFill>
              <a:srgbClr val="725F42"/>
            </a:solidFill>
            <a:ln>
              <a:noFill/>
            </a:ln>
            <a:scene3d>
              <a:camera prst="orthographicFront"/>
              <a:lightRig rig="flat" dir="t"/>
            </a:scene3d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srgbClr val="262626"/>
                </a:solidFill>
              </a:endParaRPr>
            </a:p>
          </p:txBody>
        </p:sp>
        <p:sp>
          <p:nvSpPr>
            <p:cNvPr id="61" name="Freeform 71929"/>
            <p:cNvSpPr/>
            <p:nvPr/>
          </p:nvSpPr>
          <p:spPr bwMode="auto">
            <a:xfrm>
              <a:off x="2347876" y="2524091"/>
              <a:ext cx="1896662" cy="2489077"/>
            </a:xfrm>
            <a:custGeom>
              <a:avLst/>
              <a:gdLst>
                <a:gd name="T0" fmla="*/ 1283 w 2251"/>
                <a:gd name="T1" fmla="*/ 448 h 3095"/>
                <a:gd name="T2" fmla="*/ 1339 w 2251"/>
                <a:gd name="T3" fmla="*/ 1007 h 3095"/>
                <a:gd name="T4" fmla="*/ 1407 w 2251"/>
                <a:gd name="T5" fmla="*/ 1366 h 3095"/>
                <a:gd name="T6" fmla="*/ 1660 w 2251"/>
                <a:gd name="T7" fmla="*/ 1616 h 3095"/>
                <a:gd name="T8" fmla="*/ 1896 w 2251"/>
                <a:gd name="T9" fmla="*/ 1731 h 3095"/>
                <a:gd name="T10" fmla="*/ 2075 w 2251"/>
                <a:gd name="T11" fmla="*/ 1948 h 3095"/>
                <a:gd name="T12" fmla="*/ 1841 w 2251"/>
                <a:gd name="T13" fmla="*/ 2903 h 3095"/>
                <a:gd name="T14" fmla="*/ 968 w 2251"/>
                <a:gd name="T15" fmla="*/ 2647 h 3095"/>
                <a:gd name="T16" fmla="*/ 912 w 2251"/>
                <a:gd name="T17" fmla="*/ 2088 h 3095"/>
                <a:gd name="T18" fmla="*/ 912 w 2251"/>
                <a:gd name="T19" fmla="*/ 2088 h 3095"/>
                <a:gd name="T20" fmla="*/ 837 w 2251"/>
                <a:gd name="T21" fmla="*/ 1720 h 3095"/>
                <a:gd name="T22" fmla="*/ 590 w 2251"/>
                <a:gd name="T23" fmla="*/ 1479 h 3095"/>
                <a:gd name="T24" fmla="*/ 176 w 2251"/>
                <a:gd name="T25" fmla="*/ 1147 h 3095"/>
                <a:gd name="T26" fmla="*/ 410 w 2251"/>
                <a:gd name="T27" fmla="*/ 192 h 3095"/>
                <a:gd name="T28" fmla="*/ 1283 w 2251"/>
                <a:gd name="T29" fmla="*/ 448 h 3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51" h="3095">
                  <a:moveTo>
                    <a:pt x="1283" y="448"/>
                  </a:moveTo>
                  <a:cubicBezTo>
                    <a:pt x="1370" y="613"/>
                    <a:pt x="1390" y="811"/>
                    <a:pt x="1339" y="1007"/>
                  </a:cubicBezTo>
                  <a:cubicBezTo>
                    <a:pt x="1314" y="1104"/>
                    <a:pt x="1339" y="1238"/>
                    <a:pt x="1407" y="1366"/>
                  </a:cubicBezTo>
                  <a:cubicBezTo>
                    <a:pt x="1477" y="1498"/>
                    <a:pt x="1574" y="1594"/>
                    <a:pt x="1660" y="1616"/>
                  </a:cubicBezTo>
                  <a:cubicBezTo>
                    <a:pt x="1746" y="1637"/>
                    <a:pt x="1825" y="1676"/>
                    <a:pt x="1896" y="1731"/>
                  </a:cubicBezTo>
                  <a:cubicBezTo>
                    <a:pt x="1969" y="1789"/>
                    <a:pt x="2029" y="1862"/>
                    <a:pt x="2075" y="1948"/>
                  </a:cubicBezTo>
                  <a:cubicBezTo>
                    <a:pt x="2251" y="2282"/>
                    <a:pt x="2146" y="2710"/>
                    <a:pt x="1841" y="2903"/>
                  </a:cubicBezTo>
                  <a:cubicBezTo>
                    <a:pt x="1536" y="3095"/>
                    <a:pt x="1144" y="2980"/>
                    <a:pt x="968" y="2647"/>
                  </a:cubicBezTo>
                  <a:cubicBezTo>
                    <a:pt x="879" y="2478"/>
                    <a:pt x="858" y="2274"/>
                    <a:pt x="912" y="2088"/>
                  </a:cubicBezTo>
                  <a:cubicBezTo>
                    <a:pt x="912" y="2088"/>
                    <a:pt x="912" y="2088"/>
                    <a:pt x="912" y="2088"/>
                  </a:cubicBezTo>
                  <a:cubicBezTo>
                    <a:pt x="934" y="1989"/>
                    <a:pt x="907" y="1851"/>
                    <a:pt x="837" y="1720"/>
                  </a:cubicBezTo>
                  <a:cubicBezTo>
                    <a:pt x="768" y="1589"/>
                    <a:pt x="674" y="1497"/>
                    <a:pt x="590" y="1479"/>
                  </a:cubicBezTo>
                  <a:cubicBezTo>
                    <a:pt x="416" y="1437"/>
                    <a:pt x="265" y="1316"/>
                    <a:pt x="176" y="1147"/>
                  </a:cubicBezTo>
                  <a:cubicBezTo>
                    <a:pt x="0" y="813"/>
                    <a:pt x="105" y="385"/>
                    <a:pt x="410" y="192"/>
                  </a:cubicBezTo>
                  <a:cubicBezTo>
                    <a:pt x="715" y="0"/>
                    <a:pt x="1107" y="114"/>
                    <a:pt x="1283" y="448"/>
                  </a:cubicBezTo>
                  <a:close/>
                </a:path>
              </a:pathLst>
            </a:custGeom>
            <a:solidFill>
              <a:srgbClr val="957B55"/>
            </a:solidFill>
            <a:ln>
              <a:noFill/>
            </a:ln>
            <a:scene3d>
              <a:camera prst="orthographicFront"/>
              <a:lightRig rig="flat" dir="t"/>
            </a:scene3d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srgbClr val="262626"/>
                </a:solidFill>
              </a:endParaRPr>
            </a:p>
          </p:txBody>
        </p:sp>
        <p:sp>
          <p:nvSpPr>
            <p:cNvPr id="56" name="Freeform 71928"/>
            <p:cNvSpPr/>
            <p:nvPr/>
          </p:nvSpPr>
          <p:spPr bwMode="auto">
            <a:xfrm rot="7240418">
              <a:off x="2066002" y="2005067"/>
              <a:ext cx="2483084" cy="1092506"/>
            </a:xfrm>
            <a:custGeom>
              <a:avLst/>
              <a:gdLst>
                <a:gd name="T0" fmla="*/ 2222 w 2861"/>
                <a:gd name="T1" fmla="*/ 1398 h 1398"/>
                <a:gd name="T2" fmla="*/ 1752 w 2861"/>
                <a:gd name="T3" fmla="*/ 1172 h 1398"/>
                <a:gd name="T4" fmla="*/ 1433 w 2861"/>
                <a:gd name="T5" fmla="*/ 1056 h 1398"/>
                <a:gd name="T6" fmla="*/ 1109 w 2861"/>
                <a:gd name="T7" fmla="*/ 1172 h 1398"/>
                <a:gd name="T8" fmla="*/ 900 w 2861"/>
                <a:gd name="T9" fmla="*/ 1337 h 1398"/>
                <a:gd name="T10" fmla="*/ 639 w 2861"/>
                <a:gd name="T11" fmla="*/ 1398 h 1398"/>
                <a:gd name="T12" fmla="*/ 0 w 2861"/>
                <a:gd name="T13" fmla="*/ 699 h 1398"/>
                <a:gd name="T14" fmla="*/ 639 w 2861"/>
                <a:gd name="T15" fmla="*/ 0 h 1398"/>
                <a:gd name="T16" fmla="*/ 1109 w 2861"/>
                <a:gd name="T17" fmla="*/ 226 h 1398"/>
                <a:gd name="T18" fmla="*/ 1109 w 2861"/>
                <a:gd name="T19" fmla="*/ 227 h 1398"/>
                <a:gd name="T20" fmla="*/ 1438 w 2861"/>
                <a:gd name="T21" fmla="*/ 340 h 1398"/>
                <a:gd name="T22" fmla="*/ 1752 w 2861"/>
                <a:gd name="T23" fmla="*/ 226 h 1398"/>
                <a:gd name="T24" fmla="*/ 2222 w 2861"/>
                <a:gd name="T25" fmla="*/ 0 h 1398"/>
                <a:gd name="T26" fmla="*/ 2861 w 2861"/>
                <a:gd name="T27" fmla="*/ 699 h 1398"/>
                <a:gd name="T28" fmla="*/ 2222 w 2861"/>
                <a:gd name="T29" fmla="*/ 1398 h 1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61" h="1398">
                  <a:moveTo>
                    <a:pt x="2222" y="1398"/>
                  </a:moveTo>
                  <a:cubicBezTo>
                    <a:pt x="2048" y="1398"/>
                    <a:pt x="1881" y="1317"/>
                    <a:pt x="1752" y="1172"/>
                  </a:cubicBezTo>
                  <a:cubicBezTo>
                    <a:pt x="1688" y="1099"/>
                    <a:pt x="1569" y="1056"/>
                    <a:pt x="1433" y="1056"/>
                  </a:cubicBezTo>
                  <a:cubicBezTo>
                    <a:pt x="1294" y="1056"/>
                    <a:pt x="1170" y="1100"/>
                    <a:pt x="1109" y="1172"/>
                  </a:cubicBezTo>
                  <a:cubicBezTo>
                    <a:pt x="1049" y="1242"/>
                    <a:pt x="979" y="1298"/>
                    <a:pt x="900" y="1337"/>
                  </a:cubicBezTo>
                  <a:cubicBezTo>
                    <a:pt x="817" y="1377"/>
                    <a:pt x="729" y="1398"/>
                    <a:pt x="639" y="1398"/>
                  </a:cubicBezTo>
                  <a:cubicBezTo>
                    <a:pt x="286" y="1398"/>
                    <a:pt x="0" y="1084"/>
                    <a:pt x="0" y="699"/>
                  </a:cubicBezTo>
                  <a:cubicBezTo>
                    <a:pt x="0" y="314"/>
                    <a:pt x="286" y="0"/>
                    <a:pt x="639" y="0"/>
                  </a:cubicBezTo>
                  <a:cubicBezTo>
                    <a:pt x="817" y="0"/>
                    <a:pt x="988" y="83"/>
                    <a:pt x="1109" y="226"/>
                  </a:cubicBezTo>
                  <a:cubicBezTo>
                    <a:pt x="1109" y="227"/>
                    <a:pt x="1109" y="227"/>
                    <a:pt x="1109" y="227"/>
                  </a:cubicBezTo>
                  <a:cubicBezTo>
                    <a:pt x="1177" y="297"/>
                    <a:pt x="1299" y="340"/>
                    <a:pt x="1438" y="340"/>
                  </a:cubicBezTo>
                  <a:cubicBezTo>
                    <a:pt x="1576" y="340"/>
                    <a:pt x="1696" y="296"/>
                    <a:pt x="1752" y="226"/>
                  </a:cubicBezTo>
                  <a:cubicBezTo>
                    <a:pt x="1873" y="83"/>
                    <a:pt x="2044" y="0"/>
                    <a:pt x="2222" y="0"/>
                  </a:cubicBezTo>
                  <a:cubicBezTo>
                    <a:pt x="2575" y="0"/>
                    <a:pt x="2861" y="314"/>
                    <a:pt x="2861" y="699"/>
                  </a:cubicBezTo>
                  <a:cubicBezTo>
                    <a:pt x="2861" y="1084"/>
                    <a:pt x="2575" y="1398"/>
                    <a:pt x="2222" y="1398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  <a:scene3d>
              <a:camera prst="orthographicFront"/>
              <a:lightRig rig="flat" dir="t"/>
            </a:scene3d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srgbClr val="262626"/>
                </a:solidFill>
              </a:endParaRPr>
            </a:p>
          </p:txBody>
        </p:sp>
        <p:sp>
          <p:nvSpPr>
            <p:cNvPr id="35" name="Freeform 71922"/>
            <p:cNvSpPr/>
            <p:nvPr/>
          </p:nvSpPr>
          <p:spPr bwMode="auto">
            <a:xfrm>
              <a:off x="3132179" y="1402680"/>
              <a:ext cx="2405790" cy="1091675"/>
            </a:xfrm>
            <a:custGeom>
              <a:avLst/>
              <a:gdLst>
                <a:gd name="T0" fmla="*/ 2222 w 2861"/>
                <a:gd name="T1" fmla="*/ 1397 h 1397"/>
                <a:gd name="T2" fmla="*/ 1752 w 2861"/>
                <a:gd name="T3" fmla="*/ 1171 h 1397"/>
                <a:gd name="T4" fmla="*/ 1433 w 2861"/>
                <a:gd name="T5" fmla="*/ 1056 h 1397"/>
                <a:gd name="T6" fmla="*/ 1109 w 2861"/>
                <a:gd name="T7" fmla="*/ 1171 h 1397"/>
                <a:gd name="T8" fmla="*/ 900 w 2861"/>
                <a:gd name="T9" fmla="*/ 1336 h 1397"/>
                <a:gd name="T10" fmla="*/ 639 w 2861"/>
                <a:gd name="T11" fmla="*/ 1397 h 1397"/>
                <a:gd name="T12" fmla="*/ 0 w 2861"/>
                <a:gd name="T13" fmla="*/ 699 h 1397"/>
                <a:gd name="T14" fmla="*/ 639 w 2861"/>
                <a:gd name="T15" fmla="*/ 0 h 1397"/>
                <a:gd name="T16" fmla="*/ 1109 w 2861"/>
                <a:gd name="T17" fmla="*/ 226 h 1397"/>
                <a:gd name="T18" fmla="*/ 1109 w 2861"/>
                <a:gd name="T19" fmla="*/ 226 h 1397"/>
                <a:gd name="T20" fmla="*/ 1438 w 2861"/>
                <a:gd name="T21" fmla="*/ 339 h 1397"/>
                <a:gd name="T22" fmla="*/ 1752 w 2861"/>
                <a:gd name="T23" fmla="*/ 226 h 1397"/>
                <a:gd name="T24" fmla="*/ 2222 w 2861"/>
                <a:gd name="T25" fmla="*/ 0 h 1397"/>
                <a:gd name="T26" fmla="*/ 2861 w 2861"/>
                <a:gd name="T27" fmla="*/ 699 h 1397"/>
                <a:gd name="T28" fmla="*/ 2222 w 2861"/>
                <a:gd name="T29" fmla="*/ 1397 h 1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61" h="1397">
                  <a:moveTo>
                    <a:pt x="2222" y="1397"/>
                  </a:moveTo>
                  <a:cubicBezTo>
                    <a:pt x="2048" y="1397"/>
                    <a:pt x="1881" y="1317"/>
                    <a:pt x="1752" y="1171"/>
                  </a:cubicBezTo>
                  <a:cubicBezTo>
                    <a:pt x="1688" y="1099"/>
                    <a:pt x="1569" y="1056"/>
                    <a:pt x="1433" y="1056"/>
                  </a:cubicBezTo>
                  <a:cubicBezTo>
                    <a:pt x="1294" y="1056"/>
                    <a:pt x="1170" y="1100"/>
                    <a:pt x="1109" y="1171"/>
                  </a:cubicBezTo>
                  <a:cubicBezTo>
                    <a:pt x="1049" y="1242"/>
                    <a:pt x="979" y="1297"/>
                    <a:pt x="900" y="1336"/>
                  </a:cubicBezTo>
                  <a:cubicBezTo>
                    <a:pt x="817" y="1377"/>
                    <a:pt x="729" y="1397"/>
                    <a:pt x="639" y="1397"/>
                  </a:cubicBezTo>
                  <a:cubicBezTo>
                    <a:pt x="286" y="1397"/>
                    <a:pt x="0" y="1084"/>
                    <a:pt x="0" y="699"/>
                  </a:cubicBezTo>
                  <a:cubicBezTo>
                    <a:pt x="0" y="313"/>
                    <a:pt x="286" y="0"/>
                    <a:pt x="639" y="0"/>
                  </a:cubicBezTo>
                  <a:cubicBezTo>
                    <a:pt x="817" y="0"/>
                    <a:pt x="988" y="82"/>
                    <a:pt x="1109" y="226"/>
                  </a:cubicBezTo>
                  <a:cubicBezTo>
                    <a:pt x="1109" y="226"/>
                    <a:pt x="1109" y="226"/>
                    <a:pt x="1109" y="226"/>
                  </a:cubicBezTo>
                  <a:cubicBezTo>
                    <a:pt x="1177" y="297"/>
                    <a:pt x="1299" y="339"/>
                    <a:pt x="1438" y="339"/>
                  </a:cubicBezTo>
                  <a:cubicBezTo>
                    <a:pt x="1576" y="339"/>
                    <a:pt x="1696" y="296"/>
                    <a:pt x="1752" y="226"/>
                  </a:cubicBezTo>
                  <a:cubicBezTo>
                    <a:pt x="1873" y="82"/>
                    <a:pt x="2044" y="0"/>
                    <a:pt x="2222" y="0"/>
                  </a:cubicBezTo>
                  <a:cubicBezTo>
                    <a:pt x="2575" y="0"/>
                    <a:pt x="2861" y="313"/>
                    <a:pt x="2861" y="699"/>
                  </a:cubicBezTo>
                  <a:cubicBezTo>
                    <a:pt x="2861" y="1084"/>
                    <a:pt x="2575" y="1397"/>
                    <a:pt x="2222" y="1397"/>
                  </a:cubicBezTo>
                  <a:close/>
                </a:path>
              </a:pathLst>
            </a:custGeom>
            <a:solidFill>
              <a:srgbClr val="725F42"/>
            </a:solidFill>
            <a:ln>
              <a:noFill/>
            </a:ln>
            <a:scene3d>
              <a:camera prst="orthographicFront"/>
              <a:lightRig rig="flat" dir="t"/>
            </a:scene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srgbClr val="262626"/>
                </a:solidFill>
              </a:endParaRPr>
            </a:p>
          </p:txBody>
        </p:sp>
        <p:sp>
          <p:nvSpPr>
            <p:cNvPr id="41" name="Freeform 71924"/>
            <p:cNvSpPr/>
            <p:nvPr/>
          </p:nvSpPr>
          <p:spPr bwMode="auto">
            <a:xfrm>
              <a:off x="4413384" y="1324710"/>
              <a:ext cx="1870765" cy="2489077"/>
            </a:xfrm>
            <a:custGeom>
              <a:avLst/>
              <a:gdLst>
                <a:gd name="T0" fmla="*/ 1283 w 2251"/>
                <a:gd name="T1" fmla="*/ 449 h 3096"/>
                <a:gd name="T2" fmla="*/ 1339 w 2251"/>
                <a:gd name="T3" fmla="*/ 1007 h 3096"/>
                <a:gd name="T4" fmla="*/ 1407 w 2251"/>
                <a:gd name="T5" fmla="*/ 1367 h 3096"/>
                <a:gd name="T6" fmla="*/ 1661 w 2251"/>
                <a:gd name="T7" fmla="*/ 1616 h 3096"/>
                <a:gd name="T8" fmla="*/ 1896 w 2251"/>
                <a:gd name="T9" fmla="*/ 1732 h 3096"/>
                <a:gd name="T10" fmla="*/ 2075 w 2251"/>
                <a:gd name="T11" fmla="*/ 1949 h 3096"/>
                <a:gd name="T12" fmla="*/ 1841 w 2251"/>
                <a:gd name="T13" fmla="*/ 2903 h 3096"/>
                <a:gd name="T14" fmla="*/ 968 w 2251"/>
                <a:gd name="T15" fmla="*/ 2647 h 3096"/>
                <a:gd name="T16" fmla="*/ 912 w 2251"/>
                <a:gd name="T17" fmla="*/ 2089 h 3096"/>
                <a:gd name="T18" fmla="*/ 912 w 2251"/>
                <a:gd name="T19" fmla="*/ 2088 h 3096"/>
                <a:gd name="T20" fmla="*/ 838 w 2251"/>
                <a:gd name="T21" fmla="*/ 1721 h 3096"/>
                <a:gd name="T22" fmla="*/ 590 w 2251"/>
                <a:gd name="T23" fmla="*/ 1480 h 3096"/>
                <a:gd name="T24" fmla="*/ 177 w 2251"/>
                <a:gd name="T25" fmla="*/ 1147 h 3096"/>
                <a:gd name="T26" fmla="*/ 410 w 2251"/>
                <a:gd name="T27" fmla="*/ 193 h 3096"/>
                <a:gd name="T28" fmla="*/ 1283 w 2251"/>
                <a:gd name="T29" fmla="*/ 449 h 3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51" h="3096">
                  <a:moveTo>
                    <a:pt x="1283" y="449"/>
                  </a:moveTo>
                  <a:cubicBezTo>
                    <a:pt x="1370" y="613"/>
                    <a:pt x="1390" y="812"/>
                    <a:pt x="1339" y="1007"/>
                  </a:cubicBezTo>
                  <a:cubicBezTo>
                    <a:pt x="1314" y="1104"/>
                    <a:pt x="1340" y="1239"/>
                    <a:pt x="1407" y="1367"/>
                  </a:cubicBezTo>
                  <a:cubicBezTo>
                    <a:pt x="1477" y="1499"/>
                    <a:pt x="1574" y="1594"/>
                    <a:pt x="1661" y="1616"/>
                  </a:cubicBezTo>
                  <a:cubicBezTo>
                    <a:pt x="1746" y="1638"/>
                    <a:pt x="1826" y="1677"/>
                    <a:pt x="1896" y="1732"/>
                  </a:cubicBezTo>
                  <a:cubicBezTo>
                    <a:pt x="1969" y="1790"/>
                    <a:pt x="2029" y="1863"/>
                    <a:pt x="2075" y="1949"/>
                  </a:cubicBezTo>
                  <a:cubicBezTo>
                    <a:pt x="2251" y="2282"/>
                    <a:pt x="2146" y="2711"/>
                    <a:pt x="1841" y="2903"/>
                  </a:cubicBezTo>
                  <a:cubicBezTo>
                    <a:pt x="1536" y="3096"/>
                    <a:pt x="1145" y="2981"/>
                    <a:pt x="968" y="2647"/>
                  </a:cubicBezTo>
                  <a:cubicBezTo>
                    <a:pt x="879" y="2479"/>
                    <a:pt x="859" y="2275"/>
                    <a:pt x="912" y="2089"/>
                  </a:cubicBezTo>
                  <a:cubicBezTo>
                    <a:pt x="912" y="2088"/>
                    <a:pt x="912" y="2088"/>
                    <a:pt x="912" y="2088"/>
                  </a:cubicBezTo>
                  <a:cubicBezTo>
                    <a:pt x="935" y="1989"/>
                    <a:pt x="907" y="1852"/>
                    <a:pt x="838" y="1721"/>
                  </a:cubicBezTo>
                  <a:cubicBezTo>
                    <a:pt x="769" y="1590"/>
                    <a:pt x="674" y="1498"/>
                    <a:pt x="590" y="1480"/>
                  </a:cubicBezTo>
                  <a:cubicBezTo>
                    <a:pt x="417" y="1437"/>
                    <a:pt x="266" y="1316"/>
                    <a:pt x="177" y="1147"/>
                  </a:cubicBezTo>
                  <a:cubicBezTo>
                    <a:pt x="0" y="814"/>
                    <a:pt x="105" y="386"/>
                    <a:pt x="410" y="193"/>
                  </a:cubicBezTo>
                  <a:cubicBezTo>
                    <a:pt x="715" y="0"/>
                    <a:pt x="1107" y="115"/>
                    <a:pt x="1283" y="449"/>
                  </a:cubicBezTo>
                  <a:close/>
                </a:path>
              </a:pathLst>
            </a:custGeom>
            <a:solidFill>
              <a:srgbClr val="957B55"/>
            </a:solidFill>
            <a:ln>
              <a:noFill/>
            </a:ln>
            <a:scene3d>
              <a:camera prst="orthographicFront"/>
              <a:lightRig rig="flat" dir="t"/>
            </a:scene3d>
            <a:sp3d>
              <a:bevelB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srgbClr val="262626"/>
                </a:solidFill>
              </a:endParaRPr>
            </a:p>
          </p:txBody>
        </p:sp>
        <p:sp>
          <p:nvSpPr>
            <p:cNvPr id="51" name="Freeform 71926"/>
            <p:cNvSpPr/>
            <p:nvPr/>
          </p:nvSpPr>
          <p:spPr bwMode="auto">
            <a:xfrm>
              <a:off x="4413160" y="2557960"/>
              <a:ext cx="1865014" cy="2411107"/>
            </a:xfrm>
            <a:custGeom>
              <a:avLst/>
              <a:gdLst>
                <a:gd name="T0" fmla="*/ 968 w 2250"/>
                <a:gd name="T1" fmla="*/ 448 h 3096"/>
                <a:gd name="T2" fmla="*/ 912 w 2250"/>
                <a:gd name="T3" fmla="*/ 1007 h 3096"/>
                <a:gd name="T4" fmla="*/ 844 w 2250"/>
                <a:gd name="T5" fmla="*/ 1366 h 3096"/>
                <a:gd name="T6" fmla="*/ 590 w 2250"/>
                <a:gd name="T7" fmla="*/ 1616 h 3096"/>
                <a:gd name="T8" fmla="*/ 355 w 2250"/>
                <a:gd name="T9" fmla="*/ 1732 h 3096"/>
                <a:gd name="T10" fmla="*/ 176 w 2250"/>
                <a:gd name="T11" fmla="*/ 1948 h 3096"/>
                <a:gd name="T12" fmla="*/ 410 w 2250"/>
                <a:gd name="T13" fmla="*/ 2903 h 3096"/>
                <a:gd name="T14" fmla="*/ 1282 w 2250"/>
                <a:gd name="T15" fmla="*/ 2647 h 3096"/>
                <a:gd name="T16" fmla="*/ 1339 w 2250"/>
                <a:gd name="T17" fmla="*/ 2089 h 3096"/>
                <a:gd name="T18" fmla="*/ 1338 w 2250"/>
                <a:gd name="T19" fmla="*/ 2088 h 3096"/>
                <a:gd name="T20" fmla="*/ 1413 w 2250"/>
                <a:gd name="T21" fmla="*/ 1721 h 3096"/>
                <a:gd name="T22" fmla="*/ 1660 w 2250"/>
                <a:gd name="T23" fmla="*/ 1480 h 3096"/>
                <a:gd name="T24" fmla="*/ 2074 w 2250"/>
                <a:gd name="T25" fmla="*/ 1147 h 3096"/>
                <a:gd name="T26" fmla="*/ 1840 w 2250"/>
                <a:gd name="T27" fmla="*/ 193 h 3096"/>
                <a:gd name="T28" fmla="*/ 968 w 2250"/>
                <a:gd name="T29" fmla="*/ 448 h 3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50" h="3096">
                  <a:moveTo>
                    <a:pt x="968" y="448"/>
                  </a:moveTo>
                  <a:cubicBezTo>
                    <a:pt x="881" y="613"/>
                    <a:pt x="861" y="812"/>
                    <a:pt x="912" y="1007"/>
                  </a:cubicBezTo>
                  <a:cubicBezTo>
                    <a:pt x="937" y="1104"/>
                    <a:pt x="911" y="1238"/>
                    <a:pt x="844" y="1366"/>
                  </a:cubicBezTo>
                  <a:cubicBezTo>
                    <a:pt x="774" y="1499"/>
                    <a:pt x="677" y="1594"/>
                    <a:pt x="590" y="1616"/>
                  </a:cubicBezTo>
                  <a:cubicBezTo>
                    <a:pt x="504" y="1637"/>
                    <a:pt x="425" y="1677"/>
                    <a:pt x="355" y="1732"/>
                  </a:cubicBezTo>
                  <a:cubicBezTo>
                    <a:pt x="281" y="1790"/>
                    <a:pt x="221" y="1863"/>
                    <a:pt x="176" y="1948"/>
                  </a:cubicBezTo>
                  <a:cubicBezTo>
                    <a:pt x="0" y="2282"/>
                    <a:pt x="105" y="2710"/>
                    <a:pt x="410" y="2903"/>
                  </a:cubicBezTo>
                  <a:cubicBezTo>
                    <a:pt x="715" y="3096"/>
                    <a:pt x="1106" y="2981"/>
                    <a:pt x="1282" y="2647"/>
                  </a:cubicBezTo>
                  <a:cubicBezTo>
                    <a:pt x="1371" y="2478"/>
                    <a:pt x="1392" y="2275"/>
                    <a:pt x="1339" y="2089"/>
                  </a:cubicBezTo>
                  <a:cubicBezTo>
                    <a:pt x="1338" y="2088"/>
                    <a:pt x="1338" y="2088"/>
                    <a:pt x="1338" y="2088"/>
                  </a:cubicBezTo>
                  <a:cubicBezTo>
                    <a:pt x="1316" y="1989"/>
                    <a:pt x="1344" y="1852"/>
                    <a:pt x="1413" y="1721"/>
                  </a:cubicBezTo>
                  <a:cubicBezTo>
                    <a:pt x="1482" y="1590"/>
                    <a:pt x="1577" y="1498"/>
                    <a:pt x="1660" y="1480"/>
                  </a:cubicBezTo>
                  <a:cubicBezTo>
                    <a:pt x="1834" y="1437"/>
                    <a:pt x="1985" y="1316"/>
                    <a:pt x="2074" y="1147"/>
                  </a:cubicBezTo>
                  <a:cubicBezTo>
                    <a:pt x="2250" y="813"/>
                    <a:pt x="2145" y="385"/>
                    <a:pt x="1840" y="193"/>
                  </a:cubicBezTo>
                  <a:cubicBezTo>
                    <a:pt x="1535" y="0"/>
                    <a:pt x="1144" y="115"/>
                    <a:pt x="968" y="448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  <a:scene3d>
              <a:camera prst="orthographicFront"/>
              <a:lightRig rig="flat" dir="t"/>
            </a:scene3d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srgbClr val="262626"/>
                </a:solidFill>
              </a:endParaRPr>
            </a:p>
          </p:txBody>
        </p:sp>
        <p:sp>
          <p:nvSpPr>
            <p:cNvPr id="80" name="任意多边形 79"/>
            <p:cNvSpPr/>
            <p:nvPr/>
          </p:nvSpPr>
          <p:spPr bwMode="auto">
            <a:xfrm>
              <a:off x="4346312" y="3809164"/>
              <a:ext cx="1202895" cy="1091675"/>
            </a:xfrm>
            <a:custGeom>
              <a:avLst/>
              <a:gdLst>
                <a:gd name="connsiteX0" fmla="*/ 665566 w 1202895"/>
                <a:gd name="connsiteY0" fmla="*/ 0 h 1091675"/>
                <a:gd name="connsiteX1" fmla="*/ 1202895 w 1202895"/>
                <a:gd name="connsiteY1" fmla="*/ 546228 h 1091675"/>
                <a:gd name="connsiteX2" fmla="*/ 665566 w 1202895"/>
                <a:gd name="connsiteY2" fmla="*/ 1091675 h 1091675"/>
                <a:gd name="connsiteX3" fmla="*/ 270346 w 1202895"/>
                <a:gd name="connsiteY3" fmla="*/ 915069 h 1091675"/>
                <a:gd name="connsiteX4" fmla="*/ 2102 w 1202895"/>
                <a:gd name="connsiteY4" fmla="*/ 825203 h 1091675"/>
                <a:gd name="connsiteX5" fmla="*/ 0 w 1202895"/>
                <a:gd name="connsiteY5" fmla="*/ 825358 h 1091675"/>
                <a:gd name="connsiteX6" fmla="*/ 0 w 1202895"/>
                <a:gd name="connsiteY6" fmla="*/ 264462 h 1091675"/>
                <a:gd name="connsiteX7" fmla="*/ 6307 w 1202895"/>
                <a:gd name="connsiteY7" fmla="*/ 264909 h 1091675"/>
                <a:gd name="connsiteX8" fmla="*/ 270346 w 1202895"/>
                <a:gd name="connsiteY8" fmla="*/ 176606 h 1091675"/>
                <a:gd name="connsiteX9" fmla="*/ 665566 w 1202895"/>
                <a:gd name="connsiteY9" fmla="*/ 0 h 109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2895" h="1091675">
                  <a:moveTo>
                    <a:pt x="665566" y="0"/>
                  </a:moveTo>
                  <a:cubicBezTo>
                    <a:pt x="962400" y="0"/>
                    <a:pt x="1202895" y="244592"/>
                    <a:pt x="1202895" y="546228"/>
                  </a:cubicBezTo>
                  <a:cubicBezTo>
                    <a:pt x="1202895" y="847084"/>
                    <a:pt x="962400" y="1091675"/>
                    <a:pt x="665566" y="1091675"/>
                  </a:cubicBezTo>
                  <a:cubicBezTo>
                    <a:pt x="519250" y="1091675"/>
                    <a:pt x="378822" y="1029160"/>
                    <a:pt x="270346" y="915069"/>
                  </a:cubicBezTo>
                  <a:cubicBezTo>
                    <a:pt x="216530" y="858805"/>
                    <a:pt x="116464" y="825203"/>
                    <a:pt x="2102" y="825203"/>
                  </a:cubicBezTo>
                  <a:lnTo>
                    <a:pt x="0" y="825358"/>
                  </a:lnTo>
                  <a:lnTo>
                    <a:pt x="0" y="264462"/>
                  </a:lnTo>
                  <a:lnTo>
                    <a:pt x="6307" y="264909"/>
                  </a:lnTo>
                  <a:cubicBezTo>
                    <a:pt x="122350" y="264909"/>
                    <a:pt x="223257" y="231307"/>
                    <a:pt x="270346" y="176606"/>
                  </a:cubicBezTo>
                  <a:cubicBezTo>
                    <a:pt x="372094" y="64078"/>
                    <a:pt x="515887" y="0"/>
                    <a:pt x="665566" y="0"/>
                  </a:cubicBezTo>
                  <a:close/>
                </a:path>
              </a:pathLst>
            </a:custGeom>
            <a:solidFill>
              <a:srgbClr val="725F42"/>
            </a:solidFill>
            <a:ln>
              <a:noFill/>
            </a:ln>
            <a:scene3d>
              <a:camera prst="orthographicFront"/>
              <a:lightRig rig="flat" dir="t"/>
            </a:scene3d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srgbClr val="262626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205655" y="1485549"/>
              <a:ext cx="925933" cy="9259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2626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4565171" y="1491581"/>
              <a:ext cx="925933" cy="9259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2626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5213523" y="2706139"/>
              <a:ext cx="925933" cy="9259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2626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4529968" y="3900789"/>
              <a:ext cx="925933" cy="9259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2626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162798" y="3927560"/>
              <a:ext cx="925933" cy="9259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2626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2490109" y="2680659"/>
              <a:ext cx="925933" cy="9259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2626"/>
                </a:solidFill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4116325" y="2824238"/>
            <a:ext cx="948208" cy="300060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r>
              <a:rPr lang="zh-CN" altLang="en-US" sz="1500" b="1">
                <a:solidFill>
                  <a:srgbClr val="725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盈利模式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386298" y="2417613"/>
            <a:ext cx="354948" cy="355760"/>
            <a:chOff x="5848321" y="3224479"/>
            <a:chExt cx="473410" cy="474493"/>
          </a:xfrm>
        </p:grpSpPr>
        <p:sp>
          <p:nvSpPr>
            <p:cNvPr id="31" name="Freeform 83"/>
            <p:cNvSpPr/>
            <p:nvPr/>
          </p:nvSpPr>
          <p:spPr bwMode="auto">
            <a:xfrm>
              <a:off x="6073651" y="3224479"/>
              <a:ext cx="248080" cy="249163"/>
            </a:xfrm>
            <a:custGeom>
              <a:avLst/>
              <a:gdLst>
                <a:gd name="T0" fmla="*/ 96 w 97"/>
                <a:gd name="T1" fmla="*/ 48 h 97"/>
                <a:gd name="T2" fmla="*/ 49 w 97"/>
                <a:gd name="T3" fmla="*/ 97 h 97"/>
                <a:gd name="T4" fmla="*/ 0 w 97"/>
                <a:gd name="T5" fmla="*/ 50 h 97"/>
                <a:gd name="T6" fmla="*/ 47 w 97"/>
                <a:gd name="T7" fmla="*/ 1 h 97"/>
                <a:gd name="T8" fmla="*/ 96 w 97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7">
                  <a:moveTo>
                    <a:pt x="96" y="48"/>
                  </a:moveTo>
                  <a:cubicBezTo>
                    <a:pt x="97" y="74"/>
                    <a:pt x="76" y="96"/>
                    <a:pt x="49" y="97"/>
                  </a:cubicBezTo>
                  <a:cubicBezTo>
                    <a:pt x="23" y="97"/>
                    <a:pt x="1" y="76"/>
                    <a:pt x="0" y="50"/>
                  </a:cubicBezTo>
                  <a:cubicBezTo>
                    <a:pt x="0" y="23"/>
                    <a:pt x="21" y="1"/>
                    <a:pt x="47" y="1"/>
                  </a:cubicBezTo>
                  <a:cubicBezTo>
                    <a:pt x="74" y="0"/>
                    <a:pt x="96" y="21"/>
                    <a:pt x="96" y="48"/>
                  </a:cubicBezTo>
                  <a:close/>
                </a:path>
              </a:pathLst>
            </a:custGeom>
            <a:noFill/>
            <a:ln w="30163" cap="rnd">
              <a:solidFill>
                <a:srgbClr val="725F4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59" tIns="34279" rIns="68559" bIns="3427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262626"/>
                </a:solidFill>
              </a:endParaRPr>
            </a:p>
          </p:txBody>
        </p:sp>
        <p:sp>
          <p:nvSpPr>
            <p:cNvPr id="32" name="Line 84"/>
            <p:cNvSpPr>
              <a:spLocks noChangeShapeType="1"/>
            </p:cNvSpPr>
            <p:nvPr/>
          </p:nvSpPr>
          <p:spPr bwMode="auto">
            <a:xfrm>
              <a:off x="6114818" y="3350143"/>
              <a:ext cx="82332" cy="0"/>
            </a:xfrm>
            <a:prstGeom prst="line">
              <a:avLst/>
            </a:prstGeom>
            <a:noFill/>
            <a:ln w="30163" cap="rnd">
              <a:solidFill>
                <a:srgbClr val="725F4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59" tIns="34279" rIns="68559" bIns="3427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262626"/>
                </a:solidFill>
              </a:endParaRPr>
            </a:p>
          </p:txBody>
        </p:sp>
        <p:sp>
          <p:nvSpPr>
            <p:cNvPr id="33" name="Line 85"/>
            <p:cNvSpPr>
              <a:spLocks noChangeShapeType="1"/>
            </p:cNvSpPr>
            <p:nvPr/>
          </p:nvSpPr>
          <p:spPr bwMode="auto">
            <a:xfrm flipH="1">
              <a:off x="6197149" y="3268896"/>
              <a:ext cx="0" cy="81249"/>
            </a:xfrm>
            <a:prstGeom prst="line">
              <a:avLst/>
            </a:prstGeom>
            <a:noFill/>
            <a:ln w="30163" cap="rnd">
              <a:solidFill>
                <a:srgbClr val="725F4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59" tIns="34279" rIns="68559" bIns="3427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262626"/>
                </a:solidFill>
              </a:endParaRPr>
            </a:p>
          </p:txBody>
        </p:sp>
        <p:sp>
          <p:nvSpPr>
            <p:cNvPr id="34" name="Freeform 86"/>
            <p:cNvSpPr/>
            <p:nvPr/>
          </p:nvSpPr>
          <p:spPr bwMode="auto">
            <a:xfrm>
              <a:off x="5848321" y="3227729"/>
              <a:ext cx="471243" cy="471243"/>
            </a:xfrm>
            <a:custGeom>
              <a:avLst/>
              <a:gdLst>
                <a:gd name="T0" fmla="*/ 118 w 184"/>
                <a:gd name="T1" fmla="*/ 3 h 184"/>
                <a:gd name="T2" fmla="*/ 92 w 184"/>
                <a:gd name="T3" fmla="*/ 0 h 184"/>
                <a:gd name="T4" fmla="*/ 0 w 184"/>
                <a:gd name="T5" fmla="*/ 92 h 184"/>
                <a:gd name="T6" fmla="*/ 92 w 184"/>
                <a:gd name="T7" fmla="*/ 184 h 184"/>
                <a:gd name="T8" fmla="*/ 184 w 184"/>
                <a:gd name="T9" fmla="*/ 92 h 184"/>
                <a:gd name="T10" fmla="*/ 181 w 184"/>
                <a:gd name="T11" fmla="*/ 66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4" h="184">
                  <a:moveTo>
                    <a:pt x="118" y="3"/>
                  </a:moveTo>
                  <a:cubicBezTo>
                    <a:pt x="110" y="1"/>
                    <a:pt x="101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ubicBezTo>
                    <a:pt x="143" y="184"/>
                    <a:pt x="184" y="143"/>
                    <a:pt x="184" y="92"/>
                  </a:cubicBezTo>
                  <a:cubicBezTo>
                    <a:pt x="184" y="83"/>
                    <a:pt x="183" y="74"/>
                    <a:pt x="181" y="66"/>
                  </a:cubicBezTo>
                </a:path>
              </a:pathLst>
            </a:custGeom>
            <a:noFill/>
            <a:ln w="30163" cap="rnd">
              <a:solidFill>
                <a:srgbClr val="725F4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59" tIns="34279" rIns="68559" bIns="3427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262626"/>
                </a:solidFill>
              </a:endParaRPr>
            </a:p>
          </p:txBody>
        </p:sp>
        <p:sp>
          <p:nvSpPr>
            <p:cNvPr id="36" name="Freeform 87"/>
            <p:cNvSpPr/>
            <p:nvPr/>
          </p:nvSpPr>
          <p:spPr bwMode="auto">
            <a:xfrm>
              <a:off x="5919820" y="3289477"/>
              <a:ext cx="163581" cy="222080"/>
            </a:xfrm>
            <a:custGeom>
              <a:avLst/>
              <a:gdLst>
                <a:gd name="T0" fmla="*/ 63 w 64"/>
                <a:gd name="T1" fmla="*/ 8 h 87"/>
                <a:gd name="T2" fmla="*/ 43 w 64"/>
                <a:gd name="T3" fmla="*/ 3 h 87"/>
                <a:gd name="T4" fmla="*/ 6 w 64"/>
                <a:gd name="T5" fmla="*/ 14 h 87"/>
                <a:gd name="T6" fmla="*/ 8 w 64"/>
                <a:gd name="T7" fmla="*/ 33 h 87"/>
                <a:gd name="T8" fmla="*/ 29 w 64"/>
                <a:gd name="T9" fmla="*/ 74 h 87"/>
                <a:gd name="T10" fmla="*/ 57 w 64"/>
                <a:gd name="T11" fmla="*/ 85 h 87"/>
                <a:gd name="T12" fmla="*/ 54 w 64"/>
                <a:gd name="T13" fmla="*/ 81 h 87"/>
                <a:gd name="T14" fmla="*/ 48 w 64"/>
                <a:gd name="T15" fmla="*/ 76 h 87"/>
                <a:gd name="T16" fmla="*/ 45 w 64"/>
                <a:gd name="T17" fmla="*/ 67 h 87"/>
                <a:gd name="T18" fmla="*/ 36 w 64"/>
                <a:gd name="T19" fmla="*/ 64 h 87"/>
                <a:gd name="T20" fmla="*/ 45 w 64"/>
                <a:gd name="T21" fmla="*/ 52 h 87"/>
                <a:gd name="T22" fmla="*/ 64 w 64"/>
                <a:gd name="T23" fmla="*/ 4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87">
                  <a:moveTo>
                    <a:pt x="63" y="8"/>
                  </a:moveTo>
                  <a:cubicBezTo>
                    <a:pt x="56" y="5"/>
                    <a:pt x="48" y="4"/>
                    <a:pt x="43" y="3"/>
                  </a:cubicBezTo>
                  <a:cubicBezTo>
                    <a:pt x="25" y="0"/>
                    <a:pt x="0" y="7"/>
                    <a:pt x="6" y="14"/>
                  </a:cubicBezTo>
                  <a:cubicBezTo>
                    <a:pt x="12" y="20"/>
                    <a:pt x="9" y="30"/>
                    <a:pt x="8" y="33"/>
                  </a:cubicBezTo>
                  <a:cubicBezTo>
                    <a:pt x="4" y="44"/>
                    <a:pt x="7" y="61"/>
                    <a:pt x="29" y="74"/>
                  </a:cubicBezTo>
                  <a:cubicBezTo>
                    <a:pt x="51" y="86"/>
                    <a:pt x="55" y="83"/>
                    <a:pt x="57" y="85"/>
                  </a:cubicBezTo>
                  <a:cubicBezTo>
                    <a:pt x="59" y="87"/>
                    <a:pt x="53" y="87"/>
                    <a:pt x="54" y="81"/>
                  </a:cubicBezTo>
                  <a:cubicBezTo>
                    <a:pt x="55" y="75"/>
                    <a:pt x="51" y="76"/>
                    <a:pt x="48" y="76"/>
                  </a:cubicBezTo>
                  <a:cubicBezTo>
                    <a:pt x="45" y="76"/>
                    <a:pt x="44" y="70"/>
                    <a:pt x="45" y="67"/>
                  </a:cubicBezTo>
                  <a:cubicBezTo>
                    <a:pt x="46" y="63"/>
                    <a:pt x="41" y="71"/>
                    <a:pt x="36" y="64"/>
                  </a:cubicBezTo>
                  <a:cubicBezTo>
                    <a:pt x="32" y="56"/>
                    <a:pt x="39" y="50"/>
                    <a:pt x="45" y="52"/>
                  </a:cubicBezTo>
                  <a:cubicBezTo>
                    <a:pt x="57" y="56"/>
                    <a:pt x="59" y="49"/>
                    <a:pt x="64" y="42"/>
                  </a:cubicBezTo>
                </a:path>
              </a:pathLst>
            </a:custGeom>
            <a:noFill/>
            <a:ln w="30163" cap="rnd">
              <a:solidFill>
                <a:srgbClr val="725F4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59" tIns="34279" rIns="68559" bIns="3427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262626"/>
                </a:solidFill>
              </a:endParaRPr>
            </a:p>
          </p:txBody>
        </p:sp>
        <p:sp>
          <p:nvSpPr>
            <p:cNvPr id="37" name="Freeform 88"/>
            <p:cNvSpPr/>
            <p:nvPr/>
          </p:nvSpPr>
          <p:spPr bwMode="auto">
            <a:xfrm>
              <a:off x="6050903" y="3460641"/>
              <a:ext cx="186331" cy="217747"/>
            </a:xfrm>
            <a:custGeom>
              <a:avLst/>
              <a:gdLst>
                <a:gd name="T0" fmla="*/ 12 w 73"/>
                <a:gd name="T1" fmla="*/ 32 h 85"/>
                <a:gd name="T2" fmla="*/ 12 w 73"/>
                <a:gd name="T3" fmla="*/ 45 h 85"/>
                <a:gd name="T4" fmla="*/ 25 w 73"/>
                <a:gd name="T5" fmla="*/ 58 h 85"/>
                <a:gd name="T6" fmla="*/ 19 w 73"/>
                <a:gd name="T7" fmla="*/ 80 h 85"/>
                <a:gd name="T8" fmla="*/ 45 w 73"/>
                <a:gd name="T9" fmla="*/ 66 h 85"/>
                <a:gd name="T10" fmla="*/ 66 w 73"/>
                <a:gd name="T11" fmla="*/ 37 h 85"/>
                <a:gd name="T12" fmla="*/ 54 w 73"/>
                <a:gd name="T13" fmla="*/ 24 h 85"/>
                <a:gd name="T14" fmla="*/ 24 w 73"/>
                <a:gd name="T15" fmla="*/ 11 h 85"/>
                <a:gd name="T16" fmla="*/ 12 w 73"/>
                <a:gd name="T17" fmla="*/ 3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85">
                  <a:moveTo>
                    <a:pt x="12" y="32"/>
                  </a:moveTo>
                  <a:cubicBezTo>
                    <a:pt x="10" y="43"/>
                    <a:pt x="0" y="34"/>
                    <a:pt x="12" y="45"/>
                  </a:cubicBezTo>
                  <a:cubicBezTo>
                    <a:pt x="23" y="56"/>
                    <a:pt x="26" y="33"/>
                    <a:pt x="25" y="58"/>
                  </a:cubicBezTo>
                  <a:cubicBezTo>
                    <a:pt x="23" y="83"/>
                    <a:pt x="2" y="85"/>
                    <a:pt x="19" y="80"/>
                  </a:cubicBezTo>
                  <a:cubicBezTo>
                    <a:pt x="36" y="74"/>
                    <a:pt x="33" y="79"/>
                    <a:pt x="45" y="66"/>
                  </a:cubicBezTo>
                  <a:cubicBezTo>
                    <a:pt x="58" y="54"/>
                    <a:pt x="60" y="47"/>
                    <a:pt x="66" y="37"/>
                  </a:cubicBezTo>
                  <a:cubicBezTo>
                    <a:pt x="73" y="27"/>
                    <a:pt x="62" y="31"/>
                    <a:pt x="54" y="24"/>
                  </a:cubicBezTo>
                  <a:cubicBezTo>
                    <a:pt x="47" y="17"/>
                    <a:pt x="34" y="0"/>
                    <a:pt x="24" y="11"/>
                  </a:cubicBezTo>
                  <a:cubicBezTo>
                    <a:pt x="14" y="21"/>
                    <a:pt x="12" y="32"/>
                    <a:pt x="12" y="32"/>
                  </a:cubicBezTo>
                  <a:close/>
                </a:path>
              </a:pathLst>
            </a:custGeom>
            <a:noFill/>
            <a:ln w="30163" cap="rnd">
              <a:solidFill>
                <a:srgbClr val="725F4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59" tIns="34279" rIns="68559" bIns="3427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262626"/>
                </a:solidFill>
              </a:endParaRPr>
            </a:p>
          </p:txBody>
        </p:sp>
        <p:sp>
          <p:nvSpPr>
            <p:cNvPr id="38" name="Freeform 89"/>
            <p:cNvSpPr/>
            <p:nvPr/>
          </p:nvSpPr>
          <p:spPr bwMode="auto">
            <a:xfrm>
              <a:off x="6257815" y="3432475"/>
              <a:ext cx="54167" cy="110499"/>
            </a:xfrm>
            <a:custGeom>
              <a:avLst/>
              <a:gdLst>
                <a:gd name="T0" fmla="*/ 13 w 21"/>
                <a:gd name="T1" fmla="*/ 0 h 43"/>
                <a:gd name="T2" fmla="*/ 12 w 21"/>
                <a:gd name="T3" fmla="*/ 5 h 43"/>
                <a:gd name="T4" fmla="*/ 10 w 21"/>
                <a:gd name="T5" fmla="*/ 35 h 43"/>
                <a:gd name="T6" fmla="*/ 21 w 21"/>
                <a:gd name="T7" fmla="*/ 3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43">
                  <a:moveTo>
                    <a:pt x="13" y="0"/>
                  </a:moveTo>
                  <a:cubicBezTo>
                    <a:pt x="14" y="2"/>
                    <a:pt x="13" y="2"/>
                    <a:pt x="12" y="5"/>
                  </a:cubicBezTo>
                  <a:cubicBezTo>
                    <a:pt x="8" y="14"/>
                    <a:pt x="0" y="27"/>
                    <a:pt x="10" y="35"/>
                  </a:cubicBezTo>
                  <a:cubicBezTo>
                    <a:pt x="19" y="43"/>
                    <a:pt x="21" y="37"/>
                    <a:pt x="21" y="37"/>
                  </a:cubicBezTo>
                </a:path>
              </a:pathLst>
            </a:custGeom>
            <a:noFill/>
            <a:ln w="30163" cap="rnd">
              <a:solidFill>
                <a:srgbClr val="725F4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59" tIns="34279" rIns="68559" bIns="3427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262626"/>
                </a:solidFill>
              </a:endParaRPr>
            </a:p>
          </p:txBody>
        </p:sp>
      </p:grpSp>
      <p:cxnSp>
        <p:nvCxnSpPr>
          <p:cNvPr id="4" name="直接连接符 3"/>
          <p:cNvCxnSpPr/>
          <p:nvPr/>
        </p:nvCxnSpPr>
        <p:spPr>
          <a:xfrm>
            <a:off x="5936002" y="2074278"/>
            <a:ext cx="157794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1867736" y="2075403"/>
            <a:ext cx="157794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6261193" y="3141347"/>
            <a:ext cx="157794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1218347" y="3071778"/>
            <a:ext cx="157794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2007317" y="4031994"/>
            <a:ext cx="157794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6048668" y="4031994"/>
            <a:ext cx="157794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1642456" y="1614138"/>
            <a:ext cx="1879603" cy="252483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</a:p>
        </p:txBody>
      </p:sp>
      <p:sp>
        <p:nvSpPr>
          <p:cNvPr id="7" name="矩形 6"/>
          <p:cNvSpPr/>
          <p:nvPr/>
        </p:nvSpPr>
        <p:spPr>
          <a:xfrm>
            <a:off x="5642651" y="1621032"/>
            <a:ext cx="2084422" cy="252483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</a:p>
        </p:txBody>
      </p:sp>
      <p:sp>
        <p:nvSpPr>
          <p:cNvPr id="8" name="矩形 7"/>
          <p:cNvSpPr/>
          <p:nvPr/>
        </p:nvSpPr>
        <p:spPr>
          <a:xfrm>
            <a:off x="6139288" y="2681737"/>
            <a:ext cx="2377251" cy="252483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</a:p>
        </p:txBody>
      </p:sp>
      <p:sp>
        <p:nvSpPr>
          <p:cNvPr id="9" name="矩形 8"/>
          <p:cNvSpPr/>
          <p:nvPr/>
        </p:nvSpPr>
        <p:spPr>
          <a:xfrm>
            <a:off x="683117" y="2611384"/>
            <a:ext cx="2387983" cy="252483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  <p:sp>
        <p:nvSpPr>
          <p:cNvPr id="11" name="矩形 10"/>
          <p:cNvSpPr/>
          <p:nvPr/>
        </p:nvSpPr>
        <p:spPr>
          <a:xfrm>
            <a:off x="5682001" y="3550610"/>
            <a:ext cx="2231687" cy="252483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  <p:sp>
        <p:nvSpPr>
          <p:cNvPr id="54" name="Text Box 4"/>
          <p:cNvSpPr txBox="1">
            <a:spLocks noChangeArrowheads="1"/>
          </p:cNvSpPr>
          <p:nvPr/>
        </p:nvSpPr>
        <p:spPr bwMode="auto">
          <a:xfrm>
            <a:off x="3714907" y="208818"/>
            <a:ext cx="1723549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企业盈利模式</a:t>
            </a:r>
            <a:endParaRPr lang="zh-CN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 Box 5"/>
          <p:cNvSpPr txBox="1">
            <a:spLocks noChangeArrowheads="1"/>
          </p:cNvSpPr>
          <p:nvPr/>
        </p:nvSpPr>
        <p:spPr bwMode="auto">
          <a:xfrm>
            <a:off x="3382168" y="525445"/>
            <a:ext cx="2379663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57" name="Line 6"/>
          <p:cNvSpPr>
            <a:spLocks noChangeShapeType="1"/>
          </p:cNvSpPr>
          <p:nvPr/>
        </p:nvSpPr>
        <p:spPr bwMode="auto">
          <a:xfrm>
            <a:off x="793" y="407970"/>
            <a:ext cx="3671734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>
            <a:off x="5448074" y="407970"/>
            <a:ext cx="3696719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9" name="文本框 58"/>
          <p:cNvSpPr txBox="1"/>
          <p:nvPr/>
        </p:nvSpPr>
        <p:spPr>
          <a:xfrm>
            <a:off x="8439961" y="5232400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延迟付</a:t>
            </a:r>
          </a:p>
        </p:txBody>
      </p:sp>
    </p:spTree>
    <p:extLst>
      <p:ext uri="{BB962C8B-B14F-4D97-AF65-F5344CB8AC3E}">
        <p14:creationId xmlns:p14="http://schemas.microsoft.com/office/powerpoint/2010/main" val="3879937993"/>
      </p:ext>
    </p:extLst>
  </p:cSld>
  <p:clrMapOvr>
    <a:masterClrMapping/>
  </p:clrMapOvr>
  <p:transition spd="slow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5" grpId="0"/>
      <p:bldP spid="7" grpId="0"/>
      <p:bldP spid="8" grpId="0"/>
      <p:bldP spid="9" grpId="0"/>
      <p:bldP spid="11" grpId="0"/>
      <p:bldP spid="5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30"/>
          <p:cNvGrpSpPr/>
          <p:nvPr/>
        </p:nvGrpSpPr>
        <p:grpSpPr>
          <a:xfrm>
            <a:off x="864469" y="1992062"/>
            <a:ext cx="2057758" cy="793651"/>
            <a:chOff x="863323" y="1992676"/>
            <a:chExt cx="2058394" cy="793895"/>
          </a:xfrm>
        </p:grpSpPr>
        <p:sp>
          <p:nvSpPr>
            <p:cNvPr id="54" name="TextBox 6"/>
            <p:cNvSpPr txBox="1"/>
            <p:nvPr/>
          </p:nvSpPr>
          <p:spPr>
            <a:xfrm>
              <a:off x="863323" y="1992676"/>
              <a:ext cx="2058394" cy="18472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1031325"/>
              <a:r>
                <a:rPr lang="en-US" sz="1200" b="1">
                  <a:solidFill>
                    <a:srgbClr val="725F42"/>
                  </a:solidFill>
                  <a:latin typeface="Arial"/>
                </a:rPr>
                <a:t>Lorem ipsum dolor </a:t>
              </a:r>
            </a:p>
          </p:txBody>
        </p:sp>
        <p:sp>
          <p:nvSpPr>
            <p:cNvPr id="55" name="TextBox 7"/>
            <p:cNvSpPr txBox="1"/>
            <p:nvPr/>
          </p:nvSpPr>
          <p:spPr>
            <a:xfrm>
              <a:off x="863323" y="2171342"/>
              <a:ext cx="2058394" cy="61522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914134">
                <a:spcBef>
                  <a:spcPct val="20000"/>
                </a:spcBef>
                <a:defRPr/>
              </a:pPr>
              <a:r>
                <a:rPr lang="en-US" sz="999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There are many variations of passages of lorem ipsum available, but the majority suffered alteration</a:t>
              </a:r>
              <a:br>
                <a:rPr lang="en-US" sz="999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</a:br>
              <a:r>
                <a:rPr lang="en-US" sz="999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some form</a:t>
              </a:r>
            </a:p>
          </p:txBody>
        </p:sp>
      </p:grpSp>
      <p:grpSp>
        <p:nvGrpSpPr>
          <p:cNvPr id="57" name="Group 31"/>
          <p:cNvGrpSpPr/>
          <p:nvPr/>
        </p:nvGrpSpPr>
        <p:grpSpPr>
          <a:xfrm>
            <a:off x="3543269" y="1992065"/>
            <a:ext cx="2057758" cy="793650"/>
            <a:chOff x="3542950" y="1992677"/>
            <a:chExt cx="2058394" cy="793894"/>
          </a:xfrm>
        </p:grpSpPr>
        <p:sp>
          <p:nvSpPr>
            <p:cNvPr id="58" name="TextBox 42"/>
            <p:cNvSpPr txBox="1"/>
            <p:nvPr/>
          </p:nvSpPr>
          <p:spPr>
            <a:xfrm>
              <a:off x="3542950" y="1992677"/>
              <a:ext cx="2058394" cy="18472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1031325"/>
              <a:r>
                <a:rPr lang="en-US" sz="1200" b="1">
                  <a:solidFill>
                    <a:srgbClr val="957B55"/>
                  </a:solidFill>
                  <a:latin typeface="Arial"/>
                </a:rPr>
                <a:t>Lorem ipsum dolor </a:t>
              </a:r>
            </a:p>
          </p:txBody>
        </p:sp>
        <p:sp>
          <p:nvSpPr>
            <p:cNvPr id="59" name="TextBox 47"/>
            <p:cNvSpPr txBox="1"/>
            <p:nvPr/>
          </p:nvSpPr>
          <p:spPr>
            <a:xfrm>
              <a:off x="3542950" y="2171342"/>
              <a:ext cx="2058394" cy="61522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914134">
                <a:spcBef>
                  <a:spcPct val="20000"/>
                </a:spcBef>
                <a:defRPr/>
              </a:pPr>
              <a:r>
                <a:rPr lang="en-US" sz="999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There are many variations of passages of lorem ipsum available, but the majority suffered alteration</a:t>
              </a:r>
              <a:br>
                <a:rPr lang="en-US" sz="999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</a:br>
              <a:r>
                <a:rPr lang="en-US" sz="999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some form</a:t>
              </a:r>
            </a:p>
          </p:txBody>
        </p:sp>
      </p:grpSp>
      <p:grpSp>
        <p:nvGrpSpPr>
          <p:cNvPr id="61" name="Group 32"/>
          <p:cNvGrpSpPr/>
          <p:nvPr/>
        </p:nvGrpSpPr>
        <p:grpSpPr>
          <a:xfrm>
            <a:off x="6222068" y="1992065"/>
            <a:ext cx="2057759" cy="793650"/>
            <a:chOff x="6222578" y="1992677"/>
            <a:chExt cx="2058395" cy="793894"/>
          </a:xfrm>
        </p:grpSpPr>
        <p:sp>
          <p:nvSpPr>
            <p:cNvPr id="62" name="TextBox 55"/>
            <p:cNvSpPr txBox="1"/>
            <p:nvPr/>
          </p:nvSpPr>
          <p:spPr>
            <a:xfrm>
              <a:off x="6222579" y="1992677"/>
              <a:ext cx="2058394" cy="18472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1031325"/>
              <a:r>
                <a:rPr lang="en-US" sz="1200" b="1">
                  <a:solidFill>
                    <a:srgbClr val="725F42"/>
                  </a:solidFill>
                  <a:latin typeface="Arial"/>
                </a:rPr>
                <a:t>Lorem ipsum dolor </a:t>
              </a:r>
            </a:p>
          </p:txBody>
        </p:sp>
        <p:sp>
          <p:nvSpPr>
            <p:cNvPr id="63" name="TextBox 56"/>
            <p:cNvSpPr txBox="1"/>
            <p:nvPr/>
          </p:nvSpPr>
          <p:spPr>
            <a:xfrm>
              <a:off x="6222578" y="2171342"/>
              <a:ext cx="2058394" cy="61522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914134">
                <a:spcBef>
                  <a:spcPct val="20000"/>
                </a:spcBef>
                <a:defRPr/>
              </a:pPr>
              <a:r>
                <a:rPr lang="en-US" sz="999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There are many variations of passages of lorem ipsum available, but the majority suffered alteration</a:t>
              </a:r>
              <a:br>
                <a:rPr lang="en-US" sz="999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</a:br>
              <a:r>
                <a:rPr lang="en-US" sz="999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some form</a:t>
              </a:r>
            </a:p>
          </p:txBody>
        </p:sp>
      </p:grpSp>
      <p:grpSp>
        <p:nvGrpSpPr>
          <p:cNvPr id="65" name="Group 33"/>
          <p:cNvGrpSpPr/>
          <p:nvPr/>
        </p:nvGrpSpPr>
        <p:grpSpPr>
          <a:xfrm>
            <a:off x="864469" y="3719746"/>
            <a:ext cx="2057758" cy="793650"/>
            <a:chOff x="863323" y="3720887"/>
            <a:chExt cx="2058394" cy="793894"/>
          </a:xfrm>
        </p:grpSpPr>
        <p:sp>
          <p:nvSpPr>
            <p:cNvPr id="66" name="TextBox 60"/>
            <p:cNvSpPr txBox="1"/>
            <p:nvPr/>
          </p:nvSpPr>
          <p:spPr>
            <a:xfrm>
              <a:off x="863323" y="3720887"/>
              <a:ext cx="2058394" cy="18472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1031325"/>
              <a:r>
                <a:rPr lang="en-US" sz="1200" b="1">
                  <a:solidFill>
                    <a:srgbClr val="725F42"/>
                  </a:solidFill>
                  <a:latin typeface="Arial"/>
                </a:rPr>
                <a:t>Lorem ipsum dolor </a:t>
              </a:r>
            </a:p>
          </p:txBody>
        </p:sp>
        <p:sp>
          <p:nvSpPr>
            <p:cNvPr id="67" name="TextBox 61"/>
            <p:cNvSpPr txBox="1"/>
            <p:nvPr/>
          </p:nvSpPr>
          <p:spPr>
            <a:xfrm>
              <a:off x="863323" y="3899552"/>
              <a:ext cx="2058394" cy="61522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914134">
                <a:spcBef>
                  <a:spcPct val="20000"/>
                </a:spcBef>
                <a:defRPr/>
              </a:pPr>
              <a:r>
                <a:rPr lang="en-US" sz="999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There are many variations of passages of lorem ipsum available, but the majority suffered alteration</a:t>
              </a:r>
              <a:br>
                <a:rPr lang="en-US" sz="999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</a:br>
              <a:r>
                <a:rPr lang="en-US" sz="999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some form</a:t>
              </a:r>
            </a:p>
          </p:txBody>
        </p:sp>
      </p:grpSp>
      <p:grpSp>
        <p:nvGrpSpPr>
          <p:cNvPr id="69" name="Group 34"/>
          <p:cNvGrpSpPr/>
          <p:nvPr/>
        </p:nvGrpSpPr>
        <p:grpSpPr>
          <a:xfrm>
            <a:off x="3543269" y="3719746"/>
            <a:ext cx="2057758" cy="793650"/>
            <a:chOff x="3542950" y="3720887"/>
            <a:chExt cx="2058394" cy="793894"/>
          </a:xfrm>
        </p:grpSpPr>
        <p:sp>
          <p:nvSpPr>
            <p:cNvPr id="70" name="TextBox 65"/>
            <p:cNvSpPr txBox="1"/>
            <p:nvPr/>
          </p:nvSpPr>
          <p:spPr>
            <a:xfrm>
              <a:off x="3542950" y="3720887"/>
              <a:ext cx="2058394" cy="18472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1031325"/>
              <a:r>
                <a:rPr lang="en-US" sz="1200" b="1">
                  <a:solidFill>
                    <a:srgbClr val="957B55"/>
                  </a:solidFill>
                  <a:latin typeface="Arial"/>
                </a:rPr>
                <a:t>Lorem ipsum dolor </a:t>
              </a:r>
            </a:p>
          </p:txBody>
        </p:sp>
        <p:sp>
          <p:nvSpPr>
            <p:cNvPr id="71" name="TextBox 66"/>
            <p:cNvSpPr txBox="1"/>
            <p:nvPr/>
          </p:nvSpPr>
          <p:spPr>
            <a:xfrm>
              <a:off x="3542950" y="3899552"/>
              <a:ext cx="2058394" cy="61522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914134">
                <a:spcBef>
                  <a:spcPct val="20000"/>
                </a:spcBef>
                <a:defRPr/>
              </a:pPr>
              <a:r>
                <a:rPr lang="en-US" sz="999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There are many variations of passages of lorem ipsum available, but the majority suffered alteration</a:t>
              </a:r>
              <a:br>
                <a:rPr lang="en-US" sz="999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</a:br>
              <a:r>
                <a:rPr lang="en-US" sz="999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some form</a:t>
              </a:r>
            </a:p>
          </p:txBody>
        </p:sp>
      </p:grpSp>
      <p:grpSp>
        <p:nvGrpSpPr>
          <p:cNvPr id="73" name="Group 35"/>
          <p:cNvGrpSpPr/>
          <p:nvPr/>
        </p:nvGrpSpPr>
        <p:grpSpPr>
          <a:xfrm>
            <a:off x="6222069" y="3719746"/>
            <a:ext cx="2057758" cy="793650"/>
            <a:chOff x="6222578" y="3720887"/>
            <a:chExt cx="2058394" cy="793894"/>
          </a:xfrm>
        </p:grpSpPr>
        <p:sp>
          <p:nvSpPr>
            <p:cNvPr id="74" name="TextBox 70"/>
            <p:cNvSpPr txBox="1"/>
            <p:nvPr/>
          </p:nvSpPr>
          <p:spPr>
            <a:xfrm>
              <a:off x="6222578" y="3720887"/>
              <a:ext cx="2058394" cy="18472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1031325"/>
              <a:r>
                <a:rPr lang="en-US" sz="1200" b="1">
                  <a:solidFill>
                    <a:srgbClr val="725F42"/>
                  </a:solidFill>
                  <a:latin typeface="Arial"/>
                </a:rPr>
                <a:t>Lorem ipsum dolor </a:t>
              </a:r>
            </a:p>
          </p:txBody>
        </p:sp>
        <p:sp>
          <p:nvSpPr>
            <p:cNvPr id="75" name="TextBox 71"/>
            <p:cNvSpPr txBox="1"/>
            <p:nvPr/>
          </p:nvSpPr>
          <p:spPr>
            <a:xfrm>
              <a:off x="6222578" y="3899552"/>
              <a:ext cx="2058394" cy="61522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914134">
                <a:spcBef>
                  <a:spcPct val="20000"/>
                </a:spcBef>
                <a:defRPr/>
              </a:pPr>
              <a:r>
                <a:rPr lang="en-US" sz="999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There are many variations of passages of lorem ipsum available, but the majority suffered alteration</a:t>
              </a:r>
              <a:br>
                <a:rPr lang="en-US" sz="999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</a:br>
              <a:r>
                <a:rPr lang="en-US" sz="999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some form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531561" y="2940158"/>
            <a:ext cx="723574" cy="702858"/>
            <a:chOff x="1530622" y="2941065"/>
            <a:chExt cx="723797" cy="703075"/>
          </a:xfrm>
        </p:grpSpPr>
        <p:sp>
          <p:nvSpPr>
            <p:cNvPr id="68" name="Oval 62"/>
            <p:cNvSpPr/>
            <p:nvPr/>
          </p:nvSpPr>
          <p:spPr>
            <a:xfrm>
              <a:off x="1530622" y="2941065"/>
              <a:ext cx="723797" cy="703075"/>
            </a:xfrm>
            <a:prstGeom prst="ellipse">
              <a:avLst/>
            </a:prstGeom>
            <a:solidFill>
              <a:srgbClr val="725F4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031325">
                <a:defRPr/>
              </a:pPr>
              <a:endParaRPr lang="en-US" sz="2799" ker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endParaRPr>
            </a:p>
          </p:txBody>
        </p:sp>
        <p:sp>
          <p:nvSpPr>
            <p:cNvPr id="83" name="AutoShape 4"/>
            <p:cNvSpPr/>
            <p:nvPr/>
          </p:nvSpPr>
          <p:spPr bwMode="auto">
            <a:xfrm>
              <a:off x="1721597" y="3120650"/>
              <a:ext cx="341845" cy="34390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28" y="17466"/>
                  </a:moveTo>
                  <a:cubicBezTo>
                    <a:pt x="16669" y="16923"/>
                    <a:pt x="15846" y="16465"/>
                    <a:pt x="14963" y="16121"/>
                  </a:cubicBezTo>
                  <a:cubicBezTo>
                    <a:pt x="15595" y="14609"/>
                    <a:pt x="15967" y="12928"/>
                    <a:pt x="16010" y="11148"/>
                  </a:cubicBezTo>
                  <a:lnTo>
                    <a:pt x="20188" y="11148"/>
                  </a:lnTo>
                  <a:cubicBezTo>
                    <a:pt x="20097" y="13612"/>
                    <a:pt x="19065" y="15838"/>
                    <a:pt x="17428" y="17466"/>
                  </a:cubicBezTo>
                  <a:moveTo>
                    <a:pt x="1411" y="11148"/>
                  </a:moveTo>
                  <a:lnTo>
                    <a:pt x="5589" y="11148"/>
                  </a:lnTo>
                  <a:cubicBezTo>
                    <a:pt x="5632" y="12928"/>
                    <a:pt x="6004" y="14609"/>
                    <a:pt x="6636" y="16121"/>
                  </a:cubicBezTo>
                  <a:cubicBezTo>
                    <a:pt x="5753" y="16465"/>
                    <a:pt x="4931" y="16923"/>
                    <a:pt x="4171" y="17466"/>
                  </a:cubicBezTo>
                  <a:cubicBezTo>
                    <a:pt x="2534" y="15838"/>
                    <a:pt x="1502" y="13612"/>
                    <a:pt x="1411" y="11148"/>
                  </a:cubicBezTo>
                  <a:moveTo>
                    <a:pt x="3785" y="4553"/>
                  </a:moveTo>
                  <a:cubicBezTo>
                    <a:pt x="4579" y="5170"/>
                    <a:pt x="5448" y="5691"/>
                    <a:pt x="6388" y="6084"/>
                  </a:cubicBezTo>
                  <a:cubicBezTo>
                    <a:pt x="5901" y="7433"/>
                    <a:pt x="5627" y="8908"/>
                    <a:pt x="5589" y="10451"/>
                  </a:cubicBezTo>
                  <a:lnTo>
                    <a:pt x="1411" y="10451"/>
                  </a:lnTo>
                  <a:cubicBezTo>
                    <a:pt x="1494" y="8190"/>
                    <a:pt x="2376" y="6135"/>
                    <a:pt x="3785" y="4553"/>
                  </a:cubicBezTo>
                  <a:moveTo>
                    <a:pt x="11148" y="10451"/>
                  </a:moveTo>
                  <a:lnTo>
                    <a:pt x="11148" y="6950"/>
                  </a:lnTo>
                  <a:cubicBezTo>
                    <a:pt x="12339" y="6913"/>
                    <a:pt x="13484" y="6696"/>
                    <a:pt x="14558" y="6324"/>
                  </a:cubicBezTo>
                  <a:cubicBezTo>
                    <a:pt x="15018" y="7598"/>
                    <a:pt x="15276" y="8992"/>
                    <a:pt x="15314" y="10451"/>
                  </a:cubicBezTo>
                  <a:cubicBezTo>
                    <a:pt x="15314" y="10451"/>
                    <a:pt x="11148" y="10451"/>
                    <a:pt x="11148" y="10451"/>
                  </a:cubicBezTo>
                  <a:close/>
                  <a:moveTo>
                    <a:pt x="14311" y="15882"/>
                  </a:moveTo>
                  <a:cubicBezTo>
                    <a:pt x="13309" y="15559"/>
                    <a:pt x="12247" y="15380"/>
                    <a:pt x="11148" y="15346"/>
                  </a:cubicBezTo>
                  <a:lnTo>
                    <a:pt x="11148" y="11148"/>
                  </a:lnTo>
                  <a:lnTo>
                    <a:pt x="15314" y="11148"/>
                  </a:lnTo>
                  <a:cubicBezTo>
                    <a:pt x="15270" y="12844"/>
                    <a:pt x="14914" y="14445"/>
                    <a:pt x="14311" y="15882"/>
                  </a:cubicBezTo>
                  <a:moveTo>
                    <a:pt x="14683" y="16757"/>
                  </a:moveTo>
                  <a:cubicBezTo>
                    <a:pt x="15476" y="17063"/>
                    <a:pt x="16218" y="17466"/>
                    <a:pt x="16904" y="17941"/>
                  </a:cubicBezTo>
                  <a:cubicBezTo>
                    <a:pt x="15632" y="19031"/>
                    <a:pt x="14067" y="19781"/>
                    <a:pt x="12344" y="20068"/>
                  </a:cubicBezTo>
                  <a:cubicBezTo>
                    <a:pt x="13280" y="19136"/>
                    <a:pt x="14076" y="18017"/>
                    <a:pt x="14683" y="16757"/>
                  </a:cubicBezTo>
                  <a:moveTo>
                    <a:pt x="11148" y="20188"/>
                  </a:moveTo>
                  <a:lnTo>
                    <a:pt x="11148" y="16043"/>
                  </a:lnTo>
                  <a:cubicBezTo>
                    <a:pt x="12146" y="16075"/>
                    <a:pt x="13113" y="16231"/>
                    <a:pt x="14025" y="16516"/>
                  </a:cubicBezTo>
                  <a:cubicBezTo>
                    <a:pt x="13314" y="17970"/>
                    <a:pt x="12343" y="19223"/>
                    <a:pt x="11185" y="20186"/>
                  </a:cubicBezTo>
                  <a:cubicBezTo>
                    <a:pt x="11185" y="20186"/>
                    <a:pt x="11148" y="20188"/>
                    <a:pt x="11148" y="20188"/>
                  </a:cubicBezTo>
                  <a:close/>
                  <a:moveTo>
                    <a:pt x="9255" y="20068"/>
                  </a:moveTo>
                  <a:cubicBezTo>
                    <a:pt x="7532" y="19781"/>
                    <a:pt x="5967" y="19031"/>
                    <a:pt x="4695" y="17941"/>
                  </a:cubicBezTo>
                  <a:cubicBezTo>
                    <a:pt x="5381" y="17466"/>
                    <a:pt x="6123" y="17063"/>
                    <a:pt x="6916" y="16757"/>
                  </a:cubicBezTo>
                  <a:cubicBezTo>
                    <a:pt x="7523" y="18017"/>
                    <a:pt x="8319" y="19136"/>
                    <a:pt x="9255" y="20068"/>
                  </a:cubicBezTo>
                  <a:moveTo>
                    <a:pt x="10451" y="11148"/>
                  </a:moveTo>
                  <a:lnTo>
                    <a:pt x="10451" y="15346"/>
                  </a:lnTo>
                  <a:cubicBezTo>
                    <a:pt x="9352" y="15380"/>
                    <a:pt x="8290" y="15559"/>
                    <a:pt x="7288" y="15882"/>
                  </a:cubicBezTo>
                  <a:cubicBezTo>
                    <a:pt x="6685" y="14445"/>
                    <a:pt x="6329" y="12844"/>
                    <a:pt x="6285" y="11148"/>
                  </a:cubicBezTo>
                  <a:cubicBezTo>
                    <a:pt x="6285" y="11148"/>
                    <a:pt x="10451" y="11148"/>
                    <a:pt x="10451" y="11148"/>
                  </a:cubicBezTo>
                  <a:close/>
                  <a:moveTo>
                    <a:pt x="7041" y="6324"/>
                  </a:moveTo>
                  <a:cubicBezTo>
                    <a:pt x="8115" y="6696"/>
                    <a:pt x="9260" y="6913"/>
                    <a:pt x="10451" y="6950"/>
                  </a:cubicBezTo>
                  <a:lnTo>
                    <a:pt x="10451" y="10451"/>
                  </a:lnTo>
                  <a:lnTo>
                    <a:pt x="6285" y="10451"/>
                  </a:lnTo>
                  <a:cubicBezTo>
                    <a:pt x="6324" y="8992"/>
                    <a:pt x="6581" y="7598"/>
                    <a:pt x="7041" y="6324"/>
                  </a:cubicBezTo>
                  <a:moveTo>
                    <a:pt x="6651" y="5442"/>
                  </a:moveTo>
                  <a:cubicBezTo>
                    <a:pt x="5790" y="5084"/>
                    <a:pt x="4993" y="4609"/>
                    <a:pt x="4263" y="4050"/>
                  </a:cubicBezTo>
                  <a:cubicBezTo>
                    <a:pt x="5606" y="2749"/>
                    <a:pt x="7332" y="1851"/>
                    <a:pt x="9255" y="1531"/>
                  </a:cubicBezTo>
                  <a:cubicBezTo>
                    <a:pt x="8175" y="2610"/>
                    <a:pt x="7286" y="3939"/>
                    <a:pt x="6651" y="5442"/>
                  </a:cubicBezTo>
                  <a:moveTo>
                    <a:pt x="10451" y="1411"/>
                  </a:moveTo>
                  <a:lnTo>
                    <a:pt x="10451" y="6253"/>
                  </a:lnTo>
                  <a:cubicBezTo>
                    <a:pt x="9352" y="6217"/>
                    <a:pt x="8296" y="6021"/>
                    <a:pt x="7303" y="5681"/>
                  </a:cubicBezTo>
                  <a:cubicBezTo>
                    <a:pt x="8029" y="3972"/>
                    <a:pt x="9101" y="2507"/>
                    <a:pt x="10415" y="1413"/>
                  </a:cubicBezTo>
                  <a:cubicBezTo>
                    <a:pt x="10427" y="1412"/>
                    <a:pt x="10439" y="1411"/>
                    <a:pt x="10451" y="1411"/>
                  </a:cubicBezTo>
                  <a:moveTo>
                    <a:pt x="12344" y="1531"/>
                  </a:moveTo>
                  <a:cubicBezTo>
                    <a:pt x="14267" y="1851"/>
                    <a:pt x="15993" y="2749"/>
                    <a:pt x="17336" y="4050"/>
                  </a:cubicBezTo>
                  <a:cubicBezTo>
                    <a:pt x="16606" y="4609"/>
                    <a:pt x="15809" y="5084"/>
                    <a:pt x="14948" y="5442"/>
                  </a:cubicBezTo>
                  <a:cubicBezTo>
                    <a:pt x="14313" y="3939"/>
                    <a:pt x="13424" y="2610"/>
                    <a:pt x="12344" y="1531"/>
                  </a:cubicBezTo>
                  <a:moveTo>
                    <a:pt x="11184" y="1413"/>
                  </a:moveTo>
                  <a:cubicBezTo>
                    <a:pt x="12498" y="2507"/>
                    <a:pt x="13570" y="3972"/>
                    <a:pt x="14296" y="5681"/>
                  </a:cubicBezTo>
                  <a:cubicBezTo>
                    <a:pt x="13303" y="6021"/>
                    <a:pt x="12247" y="6217"/>
                    <a:pt x="11148" y="6253"/>
                  </a:cubicBezTo>
                  <a:lnTo>
                    <a:pt x="11148" y="1411"/>
                  </a:lnTo>
                  <a:cubicBezTo>
                    <a:pt x="11160" y="1411"/>
                    <a:pt x="11172" y="1412"/>
                    <a:pt x="11184" y="1413"/>
                  </a:cubicBezTo>
                  <a:moveTo>
                    <a:pt x="10414" y="20186"/>
                  </a:moveTo>
                  <a:cubicBezTo>
                    <a:pt x="9256" y="19223"/>
                    <a:pt x="8285" y="17970"/>
                    <a:pt x="7574" y="16516"/>
                  </a:cubicBezTo>
                  <a:cubicBezTo>
                    <a:pt x="8486" y="16231"/>
                    <a:pt x="9453" y="16075"/>
                    <a:pt x="10451" y="16043"/>
                  </a:cubicBezTo>
                  <a:lnTo>
                    <a:pt x="10451" y="20188"/>
                  </a:lnTo>
                  <a:cubicBezTo>
                    <a:pt x="10451" y="20188"/>
                    <a:pt x="10414" y="20186"/>
                    <a:pt x="10414" y="20186"/>
                  </a:cubicBezTo>
                  <a:close/>
                  <a:moveTo>
                    <a:pt x="20188" y="10451"/>
                  </a:moveTo>
                  <a:lnTo>
                    <a:pt x="16010" y="10451"/>
                  </a:lnTo>
                  <a:cubicBezTo>
                    <a:pt x="15972" y="8908"/>
                    <a:pt x="15698" y="7433"/>
                    <a:pt x="15211" y="6084"/>
                  </a:cubicBezTo>
                  <a:cubicBezTo>
                    <a:pt x="16151" y="5691"/>
                    <a:pt x="17020" y="5170"/>
                    <a:pt x="17814" y="4553"/>
                  </a:cubicBezTo>
                  <a:cubicBezTo>
                    <a:pt x="19223" y="6135"/>
                    <a:pt x="20105" y="8190"/>
                    <a:pt x="20188" y="10451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lIns="19044" tIns="19044" rIns="19044" bIns="19044" anchor="ctr"/>
            <a:lstStyle/>
            <a:p>
              <a:pPr algn="ctr" defTabSz="228533" hangingPunct="0">
                <a:defRPr/>
              </a:pPr>
              <a:endParaRPr lang="en-US" sz="1500" ker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889162" y="1212481"/>
            <a:ext cx="723574" cy="702858"/>
            <a:chOff x="6889877" y="1212855"/>
            <a:chExt cx="723797" cy="703075"/>
          </a:xfrm>
        </p:grpSpPr>
        <p:sp>
          <p:nvSpPr>
            <p:cNvPr id="64" name="Oval 57"/>
            <p:cNvSpPr/>
            <p:nvPr/>
          </p:nvSpPr>
          <p:spPr>
            <a:xfrm>
              <a:off x="6889877" y="1212855"/>
              <a:ext cx="723797" cy="703075"/>
            </a:xfrm>
            <a:prstGeom prst="ellipse">
              <a:avLst/>
            </a:prstGeom>
            <a:solidFill>
              <a:srgbClr val="725F4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031325">
                <a:defRPr/>
              </a:pPr>
              <a:endParaRPr lang="en-US" sz="3199" ker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endParaRPr>
            </a:p>
          </p:txBody>
        </p:sp>
        <p:sp>
          <p:nvSpPr>
            <p:cNvPr id="84" name="AutoShape 6"/>
            <p:cNvSpPr/>
            <p:nvPr/>
          </p:nvSpPr>
          <p:spPr bwMode="auto">
            <a:xfrm>
              <a:off x="7075189" y="1420755"/>
              <a:ext cx="353172" cy="28727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16615"/>
                  </a:moveTo>
                  <a:cubicBezTo>
                    <a:pt x="20250" y="17074"/>
                    <a:pt x="19948" y="17446"/>
                    <a:pt x="19575" y="17446"/>
                  </a:cubicBezTo>
                  <a:lnTo>
                    <a:pt x="18803" y="17446"/>
                  </a:lnTo>
                  <a:cubicBezTo>
                    <a:pt x="18501" y="16016"/>
                    <a:pt x="17453" y="14953"/>
                    <a:pt x="16200" y="14953"/>
                  </a:cubicBezTo>
                  <a:cubicBezTo>
                    <a:pt x="14945" y="14953"/>
                    <a:pt x="13897" y="16016"/>
                    <a:pt x="13595" y="17446"/>
                  </a:cubicBezTo>
                  <a:lnTo>
                    <a:pt x="10029" y="17446"/>
                  </a:lnTo>
                  <a:cubicBezTo>
                    <a:pt x="9727" y="16016"/>
                    <a:pt x="8679" y="14953"/>
                    <a:pt x="7425" y="14953"/>
                  </a:cubicBezTo>
                  <a:cubicBezTo>
                    <a:pt x="6170" y="14953"/>
                    <a:pt x="5122" y="16016"/>
                    <a:pt x="4820" y="17446"/>
                  </a:cubicBezTo>
                  <a:lnTo>
                    <a:pt x="4050" y="17446"/>
                  </a:lnTo>
                  <a:cubicBezTo>
                    <a:pt x="3677" y="17446"/>
                    <a:pt x="3375" y="17074"/>
                    <a:pt x="3375" y="16615"/>
                  </a:cubicBezTo>
                  <a:lnTo>
                    <a:pt x="3375" y="14123"/>
                  </a:lnTo>
                  <a:lnTo>
                    <a:pt x="12150" y="14123"/>
                  </a:lnTo>
                  <a:cubicBezTo>
                    <a:pt x="13266" y="14123"/>
                    <a:pt x="14175" y="13005"/>
                    <a:pt x="14175" y="11630"/>
                  </a:cubicBezTo>
                  <a:lnTo>
                    <a:pt x="14175" y="5815"/>
                  </a:lnTo>
                  <a:lnTo>
                    <a:pt x="16875" y="5815"/>
                  </a:lnTo>
                  <a:cubicBezTo>
                    <a:pt x="17100" y="5815"/>
                    <a:pt x="17311" y="5954"/>
                    <a:pt x="17436" y="6185"/>
                  </a:cubicBezTo>
                  <a:lnTo>
                    <a:pt x="20136" y="11169"/>
                  </a:lnTo>
                  <a:cubicBezTo>
                    <a:pt x="20210" y="11306"/>
                    <a:pt x="20250" y="11466"/>
                    <a:pt x="20250" y="11630"/>
                  </a:cubicBezTo>
                  <a:cubicBezTo>
                    <a:pt x="20250" y="11630"/>
                    <a:pt x="20250" y="16615"/>
                    <a:pt x="20250" y="16615"/>
                  </a:cubicBezTo>
                  <a:close/>
                  <a:moveTo>
                    <a:pt x="16200" y="19938"/>
                  </a:moveTo>
                  <a:cubicBezTo>
                    <a:pt x="15454" y="19938"/>
                    <a:pt x="14850" y="19193"/>
                    <a:pt x="14850" y="18276"/>
                  </a:cubicBezTo>
                  <a:cubicBezTo>
                    <a:pt x="14850" y="17360"/>
                    <a:pt x="15454" y="16615"/>
                    <a:pt x="16200" y="16615"/>
                  </a:cubicBezTo>
                  <a:cubicBezTo>
                    <a:pt x="16945" y="16615"/>
                    <a:pt x="17550" y="17360"/>
                    <a:pt x="17550" y="18276"/>
                  </a:cubicBezTo>
                  <a:cubicBezTo>
                    <a:pt x="17550" y="19193"/>
                    <a:pt x="16945" y="19938"/>
                    <a:pt x="16200" y="19938"/>
                  </a:cubicBezTo>
                  <a:moveTo>
                    <a:pt x="7425" y="19938"/>
                  </a:moveTo>
                  <a:cubicBezTo>
                    <a:pt x="6679" y="19938"/>
                    <a:pt x="6075" y="19193"/>
                    <a:pt x="6075" y="18276"/>
                  </a:cubicBezTo>
                  <a:cubicBezTo>
                    <a:pt x="6075" y="17360"/>
                    <a:pt x="6679" y="16615"/>
                    <a:pt x="7425" y="16615"/>
                  </a:cubicBezTo>
                  <a:cubicBezTo>
                    <a:pt x="8170" y="16615"/>
                    <a:pt x="8775" y="17360"/>
                    <a:pt x="8775" y="18276"/>
                  </a:cubicBezTo>
                  <a:cubicBezTo>
                    <a:pt x="8775" y="19193"/>
                    <a:pt x="8170" y="19938"/>
                    <a:pt x="7425" y="19938"/>
                  </a:cubicBezTo>
                  <a:moveTo>
                    <a:pt x="2024" y="12461"/>
                  </a:moveTo>
                  <a:cubicBezTo>
                    <a:pt x="1652" y="12461"/>
                    <a:pt x="1349" y="12089"/>
                    <a:pt x="1349" y="11630"/>
                  </a:cubicBezTo>
                  <a:lnTo>
                    <a:pt x="1349" y="2492"/>
                  </a:lnTo>
                  <a:cubicBezTo>
                    <a:pt x="1349" y="2033"/>
                    <a:pt x="1652" y="1661"/>
                    <a:pt x="2024" y="1661"/>
                  </a:cubicBezTo>
                  <a:lnTo>
                    <a:pt x="12150" y="1661"/>
                  </a:lnTo>
                  <a:cubicBezTo>
                    <a:pt x="12523" y="1661"/>
                    <a:pt x="12825" y="2033"/>
                    <a:pt x="12825" y="2492"/>
                  </a:cubicBezTo>
                  <a:lnTo>
                    <a:pt x="12825" y="4153"/>
                  </a:lnTo>
                  <a:lnTo>
                    <a:pt x="12825" y="5815"/>
                  </a:lnTo>
                  <a:lnTo>
                    <a:pt x="12825" y="11630"/>
                  </a:lnTo>
                  <a:cubicBezTo>
                    <a:pt x="12825" y="12089"/>
                    <a:pt x="12523" y="12461"/>
                    <a:pt x="12150" y="12461"/>
                  </a:cubicBezTo>
                  <a:cubicBezTo>
                    <a:pt x="12150" y="12461"/>
                    <a:pt x="2024" y="12461"/>
                    <a:pt x="2024" y="12461"/>
                  </a:cubicBezTo>
                  <a:close/>
                  <a:moveTo>
                    <a:pt x="21259" y="10248"/>
                  </a:moveTo>
                  <a:lnTo>
                    <a:pt x="18559" y="5263"/>
                  </a:lnTo>
                  <a:cubicBezTo>
                    <a:pt x="18182" y="4568"/>
                    <a:pt x="17552" y="4153"/>
                    <a:pt x="16875" y="4153"/>
                  </a:cubicBezTo>
                  <a:lnTo>
                    <a:pt x="14175" y="4153"/>
                  </a:lnTo>
                  <a:lnTo>
                    <a:pt x="14175" y="2492"/>
                  </a:lnTo>
                  <a:cubicBezTo>
                    <a:pt x="14175" y="1117"/>
                    <a:pt x="13266" y="0"/>
                    <a:pt x="12150" y="0"/>
                  </a:cubicBezTo>
                  <a:lnTo>
                    <a:pt x="2024" y="0"/>
                  </a:lnTo>
                  <a:cubicBezTo>
                    <a:pt x="908" y="0"/>
                    <a:pt x="0" y="1117"/>
                    <a:pt x="0" y="2492"/>
                  </a:cubicBezTo>
                  <a:lnTo>
                    <a:pt x="0" y="11630"/>
                  </a:lnTo>
                  <a:cubicBezTo>
                    <a:pt x="0" y="13005"/>
                    <a:pt x="908" y="14123"/>
                    <a:pt x="2024" y="14123"/>
                  </a:cubicBezTo>
                  <a:lnTo>
                    <a:pt x="2025" y="14123"/>
                  </a:lnTo>
                  <a:lnTo>
                    <a:pt x="2025" y="16615"/>
                  </a:lnTo>
                  <a:cubicBezTo>
                    <a:pt x="2025" y="17989"/>
                    <a:pt x="2933" y="19107"/>
                    <a:pt x="4050" y="19107"/>
                  </a:cubicBezTo>
                  <a:lnTo>
                    <a:pt x="4820" y="19107"/>
                  </a:lnTo>
                  <a:cubicBezTo>
                    <a:pt x="5122" y="20537"/>
                    <a:pt x="6170" y="21600"/>
                    <a:pt x="7425" y="21600"/>
                  </a:cubicBezTo>
                  <a:cubicBezTo>
                    <a:pt x="8679" y="21600"/>
                    <a:pt x="9727" y="20537"/>
                    <a:pt x="10029" y="19107"/>
                  </a:cubicBezTo>
                  <a:lnTo>
                    <a:pt x="13595" y="19107"/>
                  </a:lnTo>
                  <a:cubicBezTo>
                    <a:pt x="13897" y="20537"/>
                    <a:pt x="14945" y="21600"/>
                    <a:pt x="16200" y="21600"/>
                  </a:cubicBezTo>
                  <a:cubicBezTo>
                    <a:pt x="17453" y="21600"/>
                    <a:pt x="18501" y="20537"/>
                    <a:pt x="18803" y="19107"/>
                  </a:cubicBezTo>
                  <a:lnTo>
                    <a:pt x="19575" y="19107"/>
                  </a:lnTo>
                  <a:cubicBezTo>
                    <a:pt x="20691" y="19107"/>
                    <a:pt x="21599" y="17989"/>
                    <a:pt x="21599" y="16615"/>
                  </a:cubicBezTo>
                  <a:lnTo>
                    <a:pt x="21599" y="11630"/>
                  </a:lnTo>
                  <a:cubicBezTo>
                    <a:pt x="21599" y="11137"/>
                    <a:pt x="21482" y="10658"/>
                    <a:pt x="21259" y="10248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lIns="19044" tIns="19044" rIns="19044" bIns="19044" anchor="ctr"/>
            <a:lstStyle/>
            <a:p>
              <a:pPr algn="ctr" defTabSz="228533" hangingPunct="0">
                <a:defRPr/>
              </a:pPr>
              <a:endParaRPr lang="en-US" sz="1500" ker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210361" y="1212481"/>
            <a:ext cx="723574" cy="702858"/>
            <a:chOff x="4210249" y="1212855"/>
            <a:chExt cx="723797" cy="703075"/>
          </a:xfrm>
        </p:grpSpPr>
        <p:sp>
          <p:nvSpPr>
            <p:cNvPr id="60" name="Oval 52"/>
            <p:cNvSpPr/>
            <p:nvPr/>
          </p:nvSpPr>
          <p:spPr>
            <a:xfrm>
              <a:off x="4210249" y="1212855"/>
              <a:ext cx="723797" cy="703075"/>
            </a:xfrm>
            <a:prstGeom prst="ellipse">
              <a:avLst/>
            </a:prstGeom>
            <a:solidFill>
              <a:srgbClr val="957B5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031325">
                <a:defRPr/>
              </a:pPr>
              <a:endParaRPr lang="en-US" sz="2799" ker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endParaRPr>
            </a:p>
          </p:txBody>
        </p:sp>
        <p:grpSp>
          <p:nvGrpSpPr>
            <p:cNvPr id="85" name="组合 84"/>
            <p:cNvGrpSpPr/>
            <p:nvPr/>
          </p:nvGrpSpPr>
          <p:grpSpPr>
            <a:xfrm>
              <a:off x="4396076" y="1409944"/>
              <a:ext cx="352142" cy="308896"/>
              <a:chOff x="1899015" y="3363373"/>
              <a:chExt cx="352142" cy="308896"/>
            </a:xfrm>
          </p:grpSpPr>
          <p:sp>
            <p:nvSpPr>
              <p:cNvPr id="86" name="AutoShape 103"/>
              <p:cNvSpPr/>
              <p:nvPr/>
            </p:nvSpPr>
            <p:spPr bwMode="auto">
              <a:xfrm>
                <a:off x="1954617" y="3417945"/>
                <a:ext cx="126648" cy="8340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60" y="0"/>
                    </a:moveTo>
                    <a:cubicBezTo>
                      <a:pt x="9461" y="0"/>
                      <a:pt x="0" y="9233"/>
                      <a:pt x="0" y="20160"/>
                    </a:cubicBezTo>
                    <a:cubicBezTo>
                      <a:pt x="0" y="20954"/>
                      <a:pt x="420" y="21600"/>
                      <a:pt x="939" y="21600"/>
                    </a:cubicBezTo>
                    <a:cubicBezTo>
                      <a:pt x="1457" y="21600"/>
                      <a:pt x="1878" y="20954"/>
                      <a:pt x="1878" y="20160"/>
                    </a:cubicBezTo>
                    <a:cubicBezTo>
                      <a:pt x="1878" y="10956"/>
                      <a:pt x="10655" y="2880"/>
                      <a:pt x="20660" y="2880"/>
                    </a:cubicBezTo>
                    <a:cubicBezTo>
                      <a:pt x="21179" y="2880"/>
                      <a:pt x="21600" y="2234"/>
                      <a:pt x="21600" y="1440"/>
                    </a:cubicBezTo>
                    <a:cubicBezTo>
                      <a:pt x="21600" y="645"/>
                      <a:pt x="21179" y="0"/>
                      <a:pt x="20660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</p:spPr>
            <p:txBody>
              <a:bodyPr lIns="19044" tIns="19044" rIns="19044" bIns="19044" anchor="ctr"/>
              <a:lstStyle/>
              <a:p>
                <a:pPr algn="ctr" defTabSz="228533" hangingPunct="0">
                  <a:defRPr/>
                </a:pPr>
                <a:endParaRPr lang="en-US" sz="1500" ker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/>
                  <a:sym typeface="Gill Sans" charset="0"/>
                </a:endParaRPr>
              </a:p>
            </p:txBody>
          </p:sp>
          <p:sp>
            <p:nvSpPr>
              <p:cNvPr id="87" name="AutoShape 104"/>
              <p:cNvSpPr/>
              <p:nvPr/>
            </p:nvSpPr>
            <p:spPr bwMode="auto">
              <a:xfrm>
                <a:off x="1899015" y="3363373"/>
                <a:ext cx="352142" cy="30889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6971"/>
                    </a:moveTo>
                    <a:cubicBezTo>
                      <a:pt x="10181" y="16971"/>
                      <a:pt x="9546" y="16918"/>
                      <a:pt x="8912" y="16811"/>
                    </a:cubicBezTo>
                    <a:cubicBezTo>
                      <a:pt x="8847" y="16800"/>
                      <a:pt x="8781" y="16794"/>
                      <a:pt x="8716" y="16794"/>
                    </a:cubicBezTo>
                    <a:cubicBezTo>
                      <a:pt x="8315" y="16794"/>
                      <a:pt x="7931" y="16999"/>
                      <a:pt x="7673" y="17359"/>
                    </a:cubicBezTo>
                    <a:cubicBezTo>
                      <a:pt x="7384" y="17761"/>
                      <a:pt x="6563" y="18657"/>
                      <a:pt x="5591" y="19318"/>
                    </a:cubicBezTo>
                    <a:cubicBezTo>
                      <a:pt x="5854" y="18628"/>
                      <a:pt x="6060" y="17853"/>
                      <a:pt x="6074" y="17056"/>
                    </a:cubicBezTo>
                    <a:cubicBezTo>
                      <a:pt x="6078" y="17006"/>
                      <a:pt x="6080" y="16956"/>
                      <a:pt x="6080" y="16914"/>
                    </a:cubicBezTo>
                    <a:cubicBezTo>
                      <a:pt x="6080" y="16334"/>
                      <a:pt x="5796" y="15803"/>
                      <a:pt x="5344" y="15540"/>
                    </a:cubicBezTo>
                    <a:cubicBezTo>
                      <a:pt x="2843" y="14080"/>
                      <a:pt x="1349" y="11731"/>
                      <a:pt x="1349" y="9257"/>
                    </a:cubicBezTo>
                    <a:cubicBezTo>
                      <a:pt x="1349" y="5003"/>
                      <a:pt x="5588" y="1542"/>
                      <a:pt x="10800" y="1542"/>
                    </a:cubicBezTo>
                    <a:cubicBezTo>
                      <a:pt x="16011" y="1542"/>
                      <a:pt x="20249" y="5003"/>
                      <a:pt x="20249" y="9257"/>
                    </a:cubicBezTo>
                    <a:cubicBezTo>
                      <a:pt x="20249" y="13510"/>
                      <a:pt x="16011" y="16971"/>
                      <a:pt x="10800" y="16971"/>
                    </a:cubicBezTo>
                    <a:moveTo>
                      <a:pt x="10800" y="0"/>
                    </a:moveTo>
                    <a:cubicBezTo>
                      <a:pt x="4835" y="0"/>
                      <a:pt x="0" y="4144"/>
                      <a:pt x="0" y="9257"/>
                    </a:cubicBezTo>
                    <a:cubicBezTo>
                      <a:pt x="0" y="12440"/>
                      <a:pt x="1875" y="15248"/>
                      <a:pt x="4730" y="16914"/>
                    </a:cubicBezTo>
                    <a:cubicBezTo>
                      <a:pt x="4730" y="16935"/>
                      <a:pt x="4724" y="16949"/>
                      <a:pt x="4724" y="16971"/>
                    </a:cubicBezTo>
                    <a:cubicBezTo>
                      <a:pt x="4724" y="18354"/>
                      <a:pt x="3821" y="19843"/>
                      <a:pt x="3423" y="20625"/>
                    </a:cubicBezTo>
                    <a:lnTo>
                      <a:pt x="3425" y="20625"/>
                    </a:lnTo>
                    <a:cubicBezTo>
                      <a:pt x="3393" y="20709"/>
                      <a:pt x="3374" y="20802"/>
                      <a:pt x="3374" y="20900"/>
                    </a:cubicBezTo>
                    <a:cubicBezTo>
                      <a:pt x="3374" y="21287"/>
                      <a:pt x="3648" y="21600"/>
                      <a:pt x="3986" y="21600"/>
                    </a:cubicBezTo>
                    <a:cubicBezTo>
                      <a:pt x="4049" y="21600"/>
                      <a:pt x="4161" y="21580"/>
                      <a:pt x="4158" y="21590"/>
                    </a:cubicBezTo>
                    <a:cubicBezTo>
                      <a:pt x="6268" y="21195"/>
                      <a:pt x="8255" y="18979"/>
                      <a:pt x="8716" y="18338"/>
                    </a:cubicBezTo>
                    <a:cubicBezTo>
                      <a:pt x="9391" y="18451"/>
                      <a:pt x="10086" y="18514"/>
                      <a:pt x="10800" y="18514"/>
                    </a:cubicBezTo>
                    <a:cubicBezTo>
                      <a:pt x="16764" y="18514"/>
                      <a:pt x="21600" y="14369"/>
                      <a:pt x="21600" y="9257"/>
                    </a:cubicBezTo>
                    <a:cubicBezTo>
                      <a:pt x="21600" y="4144"/>
                      <a:pt x="16764" y="0"/>
                      <a:pt x="10800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</p:spPr>
            <p:txBody>
              <a:bodyPr lIns="19044" tIns="19044" rIns="19044" bIns="19044" anchor="ctr"/>
              <a:lstStyle/>
              <a:p>
                <a:pPr algn="ctr" defTabSz="228533" hangingPunct="0">
                  <a:defRPr/>
                </a:pPr>
                <a:endParaRPr lang="en-US" sz="1500" ker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/>
                  <a:sym typeface="Gill Sans" charset="0"/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1531561" y="1212481"/>
            <a:ext cx="723574" cy="702858"/>
            <a:chOff x="1530622" y="1212855"/>
            <a:chExt cx="723797" cy="703075"/>
          </a:xfrm>
        </p:grpSpPr>
        <p:sp>
          <p:nvSpPr>
            <p:cNvPr id="56" name="Oval 24"/>
            <p:cNvSpPr/>
            <p:nvPr/>
          </p:nvSpPr>
          <p:spPr>
            <a:xfrm>
              <a:off x="1530622" y="1212855"/>
              <a:ext cx="723797" cy="703075"/>
            </a:xfrm>
            <a:prstGeom prst="ellipse">
              <a:avLst/>
            </a:prstGeom>
            <a:solidFill>
              <a:srgbClr val="725F4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031325">
                <a:defRPr/>
              </a:pPr>
              <a:endParaRPr lang="en-US" sz="2799" ker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endParaRPr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1759695" y="1387806"/>
              <a:ext cx="265651" cy="353172"/>
              <a:chOff x="1942261" y="2634378"/>
              <a:chExt cx="265651" cy="353172"/>
            </a:xfrm>
          </p:grpSpPr>
          <p:sp>
            <p:nvSpPr>
              <p:cNvPr id="89" name="AutoShape 115"/>
              <p:cNvSpPr/>
              <p:nvPr/>
            </p:nvSpPr>
            <p:spPr bwMode="auto">
              <a:xfrm>
                <a:off x="1942261" y="2634378"/>
                <a:ext cx="265651" cy="35317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</p:spPr>
            <p:txBody>
              <a:bodyPr lIns="19044" tIns="19044" rIns="19044" bIns="19044" anchor="ctr"/>
              <a:lstStyle/>
              <a:p>
                <a:pPr algn="ctr" defTabSz="228533" hangingPunct="0">
                  <a:defRPr/>
                </a:pPr>
                <a:endParaRPr lang="en-US" sz="1500" ker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/>
                  <a:sym typeface="Gill Sans" charset="0"/>
                </a:endParaRPr>
              </a:p>
            </p:txBody>
          </p:sp>
          <p:sp>
            <p:nvSpPr>
              <p:cNvPr id="90" name="AutoShape 116"/>
              <p:cNvSpPr/>
              <p:nvPr/>
            </p:nvSpPr>
            <p:spPr bwMode="auto">
              <a:xfrm>
                <a:off x="2053464" y="2844427"/>
                <a:ext cx="43246" cy="669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</p:spPr>
            <p:txBody>
              <a:bodyPr lIns="19044" tIns="19044" rIns="19044" bIns="19044" anchor="ctr"/>
              <a:lstStyle/>
              <a:p>
                <a:pPr algn="ctr" defTabSz="228533" hangingPunct="0">
                  <a:defRPr/>
                </a:pPr>
                <a:endParaRPr lang="en-US" sz="1500" ker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/>
                  <a:sym typeface="Gill Sans" charset="0"/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4210361" y="2940158"/>
            <a:ext cx="723574" cy="702858"/>
            <a:chOff x="4210249" y="2941065"/>
            <a:chExt cx="723797" cy="703075"/>
          </a:xfrm>
        </p:grpSpPr>
        <p:sp>
          <p:nvSpPr>
            <p:cNvPr id="72" name="Oval 67"/>
            <p:cNvSpPr/>
            <p:nvPr/>
          </p:nvSpPr>
          <p:spPr>
            <a:xfrm>
              <a:off x="4210249" y="2941065"/>
              <a:ext cx="723797" cy="703075"/>
            </a:xfrm>
            <a:prstGeom prst="ellipse">
              <a:avLst/>
            </a:prstGeom>
            <a:solidFill>
              <a:srgbClr val="957B5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031325">
                <a:defRPr/>
              </a:pPr>
              <a:endParaRPr lang="en-US" sz="2799" ker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j-cs"/>
              </a:endParaRPr>
            </a:p>
          </p:txBody>
        </p:sp>
        <p:sp>
          <p:nvSpPr>
            <p:cNvPr id="93" name="AutoShape 46"/>
            <p:cNvSpPr/>
            <p:nvPr/>
          </p:nvSpPr>
          <p:spPr bwMode="auto">
            <a:xfrm>
              <a:off x="4394017" y="3136286"/>
              <a:ext cx="354201" cy="35214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4" y="17549"/>
                  </a:moveTo>
                  <a:cubicBezTo>
                    <a:pt x="15513" y="17549"/>
                    <a:pt x="14343" y="15612"/>
                    <a:pt x="13809" y="12825"/>
                  </a:cubicBezTo>
                  <a:lnTo>
                    <a:pt x="15524" y="12825"/>
                  </a:lnTo>
                  <a:cubicBezTo>
                    <a:pt x="17038" y="12825"/>
                    <a:pt x="18224" y="11343"/>
                    <a:pt x="18224" y="9450"/>
                  </a:cubicBezTo>
                  <a:cubicBezTo>
                    <a:pt x="18224" y="7558"/>
                    <a:pt x="17038" y="6075"/>
                    <a:pt x="15524" y="6075"/>
                  </a:cubicBezTo>
                  <a:lnTo>
                    <a:pt x="13809" y="6075"/>
                  </a:lnTo>
                  <a:cubicBezTo>
                    <a:pt x="14343" y="3289"/>
                    <a:pt x="15513" y="1350"/>
                    <a:pt x="16874" y="1350"/>
                  </a:cubicBezTo>
                  <a:cubicBezTo>
                    <a:pt x="18739" y="1350"/>
                    <a:pt x="20249" y="4976"/>
                    <a:pt x="20249" y="9450"/>
                  </a:cubicBezTo>
                  <a:cubicBezTo>
                    <a:pt x="20249" y="13923"/>
                    <a:pt x="18739" y="17549"/>
                    <a:pt x="16874" y="17549"/>
                  </a:cubicBezTo>
                  <a:moveTo>
                    <a:pt x="8926" y="11482"/>
                  </a:moveTo>
                  <a:lnTo>
                    <a:pt x="8774" y="11482"/>
                  </a:lnTo>
                  <a:lnTo>
                    <a:pt x="8774" y="11475"/>
                  </a:lnTo>
                  <a:cubicBezTo>
                    <a:pt x="8028" y="11475"/>
                    <a:pt x="7424" y="10569"/>
                    <a:pt x="7424" y="9450"/>
                  </a:cubicBezTo>
                  <a:cubicBezTo>
                    <a:pt x="7424" y="8332"/>
                    <a:pt x="8028" y="7425"/>
                    <a:pt x="8774" y="7425"/>
                  </a:cubicBezTo>
                  <a:lnTo>
                    <a:pt x="8926" y="7425"/>
                  </a:lnTo>
                  <a:cubicBezTo>
                    <a:pt x="10200" y="7425"/>
                    <a:pt x="11391" y="6924"/>
                    <a:pt x="12441" y="6063"/>
                  </a:cubicBezTo>
                  <a:cubicBezTo>
                    <a:pt x="12248" y="7149"/>
                    <a:pt x="12149" y="8300"/>
                    <a:pt x="12149" y="9450"/>
                  </a:cubicBezTo>
                  <a:cubicBezTo>
                    <a:pt x="12149" y="10603"/>
                    <a:pt x="12248" y="11758"/>
                    <a:pt x="12442" y="12846"/>
                  </a:cubicBezTo>
                  <a:cubicBezTo>
                    <a:pt x="11393" y="11983"/>
                    <a:pt x="10200" y="11482"/>
                    <a:pt x="8926" y="11482"/>
                  </a:cubicBezTo>
                  <a:moveTo>
                    <a:pt x="8096" y="20249"/>
                  </a:moveTo>
                  <a:lnTo>
                    <a:pt x="5396" y="20249"/>
                  </a:lnTo>
                  <a:lnTo>
                    <a:pt x="5396" y="14175"/>
                  </a:lnTo>
                  <a:cubicBezTo>
                    <a:pt x="5396" y="13683"/>
                    <a:pt x="5264" y="13223"/>
                    <a:pt x="5033" y="12825"/>
                  </a:cubicBezTo>
                  <a:lnTo>
                    <a:pt x="5505" y="12825"/>
                  </a:lnTo>
                  <a:lnTo>
                    <a:pt x="5505" y="12832"/>
                  </a:lnTo>
                  <a:lnTo>
                    <a:pt x="7535" y="12832"/>
                  </a:lnTo>
                  <a:cubicBezTo>
                    <a:pt x="7463" y="13042"/>
                    <a:pt x="7421" y="13265"/>
                    <a:pt x="7421" y="13500"/>
                  </a:cubicBezTo>
                  <a:lnTo>
                    <a:pt x="7421" y="18225"/>
                  </a:lnTo>
                  <a:cubicBezTo>
                    <a:pt x="7421" y="18874"/>
                    <a:pt x="7784" y="19307"/>
                    <a:pt x="8001" y="19565"/>
                  </a:cubicBezTo>
                  <a:cubicBezTo>
                    <a:pt x="8031" y="19601"/>
                    <a:pt x="8065" y="19638"/>
                    <a:pt x="8096" y="19677"/>
                  </a:cubicBezTo>
                  <a:cubicBezTo>
                    <a:pt x="8096" y="19677"/>
                    <a:pt x="8096" y="20249"/>
                    <a:pt x="8096" y="20249"/>
                  </a:cubicBezTo>
                  <a:close/>
                  <a:moveTo>
                    <a:pt x="1349" y="9450"/>
                  </a:moveTo>
                  <a:cubicBezTo>
                    <a:pt x="1349" y="8332"/>
                    <a:pt x="1953" y="7425"/>
                    <a:pt x="2699" y="7425"/>
                  </a:cubicBezTo>
                  <a:lnTo>
                    <a:pt x="7434" y="7425"/>
                  </a:lnTo>
                  <a:cubicBezTo>
                    <a:pt x="7014" y="7916"/>
                    <a:pt x="6749" y="8631"/>
                    <a:pt x="6749" y="9450"/>
                  </a:cubicBezTo>
                  <a:cubicBezTo>
                    <a:pt x="6749" y="10270"/>
                    <a:pt x="7014" y="10984"/>
                    <a:pt x="7434" y="11475"/>
                  </a:cubicBezTo>
                  <a:lnTo>
                    <a:pt x="2699" y="11475"/>
                  </a:lnTo>
                  <a:cubicBezTo>
                    <a:pt x="1953" y="11475"/>
                    <a:pt x="1349" y="10569"/>
                    <a:pt x="1349" y="9450"/>
                  </a:cubicBezTo>
                  <a:moveTo>
                    <a:pt x="13499" y="9450"/>
                  </a:moveTo>
                  <a:cubicBezTo>
                    <a:pt x="13499" y="8749"/>
                    <a:pt x="13540" y="8073"/>
                    <a:pt x="13610" y="7425"/>
                  </a:cubicBezTo>
                  <a:lnTo>
                    <a:pt x="15524" y="7425"/>
                  </a:lnTo>
                  <a:cubicBezTo>
                    <a:pt x="16269" y="7425"/>
                    <a:pt x="16874" y="8332"/>
                    <a:pt x="16874" y="9450"/>
                  </a:cubicBezTo>
                  <a:cubicBezTo>
                    <a:pt x="16874" y="10569"/>
                    <a:pt x="16269" y="11475"/>
                    <a:pt x="15524" y="11475"/>
                  </a:cubicBezTo>
                  <a:lnTo>
                    <a:pt x="13610" y="11475"/>
                  </a:lnTo>
                  <a:cubicBezTo>
                    <a:pt x="13540" y="10826"/>
                    <a:pt x="13499" y="10151"/>
                    <a:pt x="13499" y="9450"/>
                  </a:cubicBezTo>
                  <a:moveTo>
                    <a:pt x="16874" y="0"/>
                  </a:moveTo>
                  <a:cubicBezTo>
                    <a:pt x="15489" y="0"/>
                    <a:pt x="14400" y="951"/>
                    <a:pt x="13618" y="2420"/>
                  </a:cubicBezTo>
                  <a:lnTo>
                    <a:pt x="13604" y="2412"/>
                  </a:lnTo>
                  <a:cubicBezTo>
                    <a:pt x="12469" y="4635"/>
                    <a:pt x="10778" y="6075"/>
                    <a:pt x="8926" y="6075"/>
                  </a:cubicBezTo>
                  <a:lnTo>
                    <a:pt x="8479" y="6075"/>
                  </a:lnTo>
                  <a:lnTo>
                    <a:pt x="5505" y="6075"/>
                  </a:lnTo>
                  <a:lnTo>
                    <a:pt x="2699" y="6075"/>
                  </a:lnTo>
                  <a:cubicBezTo>
                    <a:pt x="1185" y="6075"/>
                    <a:pt x="0" y="7558"/>
                    <a:pt x="0" y="9450"/>
                  </a:cubicBezTo>
                  <a:cubicBezTo>
                    <a:pt x="0" y="11343"/>
                    <a:pt x="1185" y="12825"/>
                    <a:pt x="2699" y="12825"/>
                  </a:cubicBezTo>
                  <a:cubicBezTo>
                    <a:pt x="3443" y="12827"/>
                    <a:pt x="4046" y="13430"/>
                    <a:pt x="4046" y="14175"/>
                  </a:cubicBezTo>
                  <a:lnTo>
                    <a:pt x="4046" y="20249"/>
                  </a:lnTo>
                  <a:cubicBezTo>
                    <a:pt x="4046" y="20996"/>
                    <a:pt x="4651" y="21599"/>
                    <a:pt x="5396" y="21599"/>
                  </a:cubicBezTo>
                  <a:lnTo>
                    <a:pt x="8096" y="21599"/>
                  </a:lnTo>
                  <a:cubicBezTo>
                    <a:pt x="8842" y="21599"/>
                    <a:pt x="9446" y="20996"/>
                    <a:pt x="9446" y="20249"/>
                  </a:cubicBezTo>
                  <a:lnTo>
                    <a:pt x="9446" y="19575"/>
                  </a:lnTo>
                  <a:cubicBezTo>
                    <a:pt x="9446" y="18900"/>
                    <a:pt x="8771" y="18598"/>
                    <a:pt x="8771" y="18225"/>
                  </a:cubicBezTo>
                  <a:lnTo>
                    <a:pt x="8771" y="13500"/>
                  </a:lnTo>
                  <a:cubicBezTo>
                    <a:pt x="8771" y="13484"/>
                    <a:pt x="8781" y="13473"/>
                    <a:pt x="8782" y="13458"/>
                  </a:cubicBezTo>
                  <a:cubicBezTo>
                    <a:pt x="8789" y="13361"/>
                    <a:pt x="8815" y="13271"/>
                    <a:pt x="8859" y="13191"/>
                  </a:cubicBezTo>
                  <a:cubicBezTo>
                    <a:pt x="8871" y="13169"/>
                    <a:pt x="8884" y="13151"/>
                    <a:pt x="8898" y="13132"/>
                  </a:cubicBezTo>
                  <a:cubicBezTo>
                    <a:pt x="8952" y="13051"/>
                    <a:pt x="9020" y="12985"/>
                    <a:pt x="9103" y="12934"/>
                  </a:cubicBezTo>
                  <a:cubicBezTo>
                    <a:pt x="9107" y="12931"/>
                    <a:pt x="9108" y="12927"/>
                    <a:pt x="9112" y="12925"/>
                  </a:cubicBezTo>
                  <a:cubicBezTo>
                    <a:pt x="9115" y="12925"/>
                    <a:pt x="9117" y="12922"/>
                    <a:pt x="9120" y="12922"/>
                  </a:cubicBezTo>
                  <a:cubicBezTo>
                    <a:pt x="9174" y="12892"/>
                    <a:pt x="9238" y="12885"/>
                    <a:pt x="9299" y="12868"/>
                  </a:cubicBezTo>
                  <a:cubicBezTo>
                    <a:pt x="11003" y="13049"/>
                    <a:pt x="12545" y="14424"/>
                    <a:pt x="13604" y="16495"/>
                  </a:cubicBezTo>
                  <a:lnTo>
                    <a:pt x="13621" y="16487"/>
                  </a:lnTo>
                  <a:cubicBezTo>
                    <a:pt x="14404" y="17950"/>
                    <a:pt x="15490" y="18900"/>
                    <a:pt x="16874" y="18900"/>
                  </a:cubicBezTo>
                  <a:cubicBezTo>
                    <a:pt x="19977" y="18900"/>
                    <a:pt x="21600" y="14145"/>
                    <a:pt x="21600" y="9450"/>
                  </a:cubicBezTo>
                  <a:cubicBezTo>
                    <a:pt x="21600" y="4754"/>
                    <a:pt x="19977" y="0"/>
                    <a:pt x="16874" y="0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lIns="19044" tIns="19044" rIns="19044" bIns="19044" anchor="ctr"/>
            <a:lstStyle/>
            <a:p>
              <a:pPr algn="ctr" defTabSz="228533" hangingPunct="0">
                <a:defRPr/>
              </a:pPr>
              <a:endParaRPr lang="en-US" sz="1500" ker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889162" y="2940158"/>
            <a:ext cx="723574" cy="702858"/>
            <a:chOff x="6889877" y="2941065"/>
            <a:chExt cx="723797" cy="703075"/>
          </a:xfrm>
        </p:grpSpPr>
        <p:sp>
          <p:nvSpPr>
            <p:cNvPr id="76" name="Oval 72"/>
            <p:cNvSpPr/>
            <p:nvPr/>
          </p:nvSpPr>
          <p:spPr>
            <a:xfrm>
              <a:off x="6889877" y="2941065"/>
              <a:ext cx="723797" cy="703075"/>
            </a:xfrm>
            <a:prstGeom prst="ellipse">
              <a:avLst/>
            </a:prstGeom>
            <a:solidFill>
              <a:srgbClr val="725F4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031325">
                <a:defRPr/>
              </a:pPr>
              <a:endParaRPr lang="en-US" sz="2799" ker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endParaRPr>
            </a:p>
          </p:txBody>
        </p:sp>
        <p:grpSp>
          <p:nvGrpSpPr>
            <p:cNvPr id="94" name="组合 93"/>
            <p:cNvGrpSpPr/>
            <p:nvPr/>
          </p:nvGrpSpPr>
          <p:grpSpPr>
            <a:xfrm>
              <a:off x="7077186" y="3116227"/>
              <a:ext cx="354312" cy="352750"/>
              <a:chOff x="6111875" y="2141538"/>
              <a:chExt cx="360363" cy="358775"/>
            </a:xfrm>
            <a:solidFill>
              <a:sysClr val="window" lastClr="FFFFFF"/>
            </a:solidFill>
          </p:grpSpPr>
          <p:sp>
            <p:nvSpPr>
              <p:cNvPr id="95" name="AutoShape 52"/>
              <p:cNvSpPr/>
              <p:nvPr/>
            </p:nvSpPr>
            <p:spPr bwMode="auto">
              <a:xfrm>
                <a:off x="6111875" y="2141538"/>
                <a:ext cx="360363" cy="358775"/>
              </a:xfrm>
              <a:custGeom>
                <a:avLst/>
                <a:gdLst>
                  <a:gd name="T0" fmla="+- 0 10800 87"/>
                  <a:gd name="T1" fmla="*/ T0 w 21426"/>
                  <a:gd name="T2" fmla="+- 0 10799 73"/>
                  <a:gd name="T3" fmla="*/ 10799 h 21453"/>
                  <a:gd name="T4" fmla="+- 0 10800 87"/>
                  <a:gd name="T5" fmla="*/ T4 w 21426"/>
                  <a:gd name="T6" fmla="+- 0 10799 73"/>
                  <a:gd name="T7" fmla="*/ 10799 h 21453"/>
                  <a:gd name="T8" fmla="+- 0 10800 87"/>
                  <a:gd name="T9" fmla="*/ T8 w 21426"/>
                  <a:gd name="T10" fmla="+- 0 10799 73"/>
                  <a:gd name="T11" fmla="*/ 10799 h 21453"/>
                  <a:gd name="T12" fmla="+- 0 10800 87"/>
                  <a:gd name="T13" fmla="*/ T12 w 21426"/>
                  <a:gd name="T14" fmla="+- 0 10799 73"/>
                  <a:gd name="T15" fmla="*/ 10799 h 2145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26" h="21453">
                    <a:moveTo>
                      <a:pt x="8034" y="20112"/>
                    </a:moveTo>
                    <a:cubicBezTo>
                      <a:pt x="5816" y="17892"/>
                      <a:pt x="3556" y="15628"/>
                      <a:pt x="1338" y="13408"/>
                    </a:cubicBezTo>
                    <a:cubicBezTo>
                      <a:pt x="3241" y="7240"/>
                      <a:pt x="11488" y="7509"/>
                      <a:pt x="13391" y="1341"/>
                    </a:cubicBezTo>
                    <a:cubicBezTo>
                      <a:pt x="15609" y="3560"/>
                      <a:pt x="17869" y="5825"/>
                      <a:pt x="20087" y="8045"/>
                    </a:cubicBezTo>
                    <a:cubicBezTo>
                      <a:pt x="18184" y="14212"/>
                      <a:pt x="9937" y="13944"/>
                      <a:pt x="8034" y="20112"/>
                    </a:cubicBezTo>
                    <a:moveTo>
                      <a:pt x="21034" y="7097"/>
                    </a:moveTo>
                    <a:lnTo>
                      <a:pt x="14338" y="393"/>
                    </a:lnTo>
                    <a:cubicBezTo>
                      <a:pt x="14006" y="60"/>
                      <a:pt x="13525" y="-73"/>
                      <a:pt x="13069" y="39"/>
                    </a:cubicBezTo>
                    <a:cubicBezTo>
                      <a:pt x="12828" y="98"/>
                      <a:pt x="12614" y="222"/>
                      <a:pt x="12444" y="393"/>
                    </a:cubicBezTo>
                    <a:cubicBezTo>
                      <a:pt x="12292" y="545"/>
                      <a:pt x="12177" y="733"/>
                      <a:pt x="12112" y="944"/>
                    </a:cubicBezTo>
                    <a:cubicBezTo>
                      <a:pt x="11808" y="1929"/>
                      <a:pt x="11283" y="2785"/>
                      <a:pt x="10507" y="3562"/>
                    </a:cubicBezTo>
                    <a:cubicBezTo>
                      <a:pt x="9471" y="4598"/>
                      <a:pt x="8121" y="5384"/>
                      <a:pt x="6693" y="6214"/>
                    </a:cubicBezTo>
                    <a:cubicBezTo>
                      <a:pt x="5177" y="7094"/>
                      <a:pt x="3611" y="8006"/>
                      <a:pt x="2328" y="9290"/>
                    </a:cubicBezTo>
                    <a:cubicBezTo>
                      <a:pt x="1237" y="10383"/>
                      <a:pt x="493" y="11600"/>
                      <a:pt x="59" y="13011"/>
                    </a:cubicBezTo>
                    <a:cubicBezTo>
                      <a:pt x="-87" y="13488"/>
                      <a:pt x="40" y="14004"/>
                      <a:pt x="391" y="14356"/>
                    </a:cubicBezTo>
                    <a:lnTo>
                      <a:pt x="7087" y="21060"/>
                    </a:lnTo>
                    <a:cubicBezTo>
                      <a:pt x="7419" y="21393"/>
                      <a:pt x="7900" y="21526"/>
                      <a:pt x="8356" y="21414"/>
                    </a:cubicBezTo>
                    <a:cubicBezTo>
                      <a:pt x="8597" y="21354"/>
                      <a:pt x="8811" y="21231"/>
                      <a:pt x="8981" y="21060"/>
                    </a:cubicBezTo>
                    <a:cubicBezTo>
                      <a:pt x="9133" y="20908"/>
                      <a:pt x="9248" y="20720"/>
                      <a:pt x="9314" y="20508"/>
                    </a:cubicBezTo>
                    <a:cubicBezTo>
                      <a:pt x="9617" y="19523"/>
                      <a:pt x="10142" y="18667"/>
                      <a:pt x="10918" y="17890"/>
                    </a:cubicBezTo>
                    <a:cubicBezTo>
                      <a:pt x="11954" y="16853"/>
                      <a:pt x="13304" y="16069"/>
                      <a:pt x="14733" y="15239"/>
                    </a:cubicBezTo>
                    <a:cubicBezTo>
                      <a:pt x="16248" y="14357"/>
                      <a:pt x="17814" y="13446"/>
                      <a:pt x="19097" y="12162"/>
                    </a:cubicBezTo>
                    <a:cubicBezTo>
                      <a:pt x="20188" y="11070"/>
                      <a:pt x="20932" y="9852"/>
                      <a:pt x="21366" y="8440"/>
                    </a:cubicBezTo>
                    <a:cubicBezTo>
                      <a:pt x="21512" y="7965"/>
                      <a:pt x="21385" y="7448"/>
                      <a:pt x="21034" y="7097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44" tIns="19044" rIns="19044" bIns="19044" anchor="ctr"/>
              <a:lstStyle/>
              <a:p>
                <a:pPr algn="ctr" defTabSz="228533" hangingPunct="0">
                  <a:defRPr/>
                </a:pPr>
                <a:endParaRPr lang="en-US" sz="1500" ker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/>
                  <a:sym typeface="Gill Sans" charset="0"/>
                </a:endParaRPr>
              </a:p>
            </p:txBody>
          </p:sp>
          <p:sp>
            <p:nvSpPr>
              <p:cNvPr id="96" name="AutoShape 53"/>
              <p:cNvSpPr/>
              <p:nvPr/>
            </p:nvSpPr>
            <p:spPr bwMode="auto">
              <a:xfrm>
                <a:off x="6248400" y="2265363"/>
                <a:ext cx="96838" cy="100012"/>
              </a:xfrm>
              <a:custGeom>
                <a:avLst/>
                <a:gdLst>
                  <a:gd name="T0" fmla="+- 0 10801 59"/>
                  <a:gd name="T1" fmla="*/ T0 w 21484"/>
                  <a:gd name="T2" fmla="+- 0 10799 41"/>
                  <a:gd name="T3" fmla="*/ 10799 h 21516"/>
                  <a:gd name="T4" fmla="+- 0 10801 59"/>
                  <a:gd name="T5" fmla="*/ T4 w 21484"/>
                  <a:gd name="T6" fmla="+- 0 10799 41"/>
                  <a:gd name="T7" fmla="*/ 10799 h 21516"/>
                  <a:gd name="T8" fmla="+- 0 10801 59"/>
                  <a:gd name="T9" fmla="*/ T8 w 21484"/>
                  <a:gd name="T10" fmla="+- 0 10799 41"/>
                  <a:gd name="T11" fmla="*/ 10799 h 21516"/>
                  <a:gd name="T12" fmla="+- 0 10801 59"/>
                  <a:gd name="T13" fmla="*/ T12 w 21484"/>
                  <a:gd name="T14" fmla="+- 0 10799 41"/>
                  <a:gd name="T15" fmla="*/ 10799 h 2151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84" h="21516">
                    <a:moveTo>
                      <a:pt x="17511" y="14987"/>
                    </a:moveTo>
                    <a:cubicBezTo>
                      <a:pt x="17287" y="15384"/>
                      <a:pt x="17032" y="15740"/>
                      <a:pt x="16731" y="16049"/>
                    </a:cubicBezTo>
                    <a:cubicBezTo>
                      <a:pt x="15340" y="14692"/>
                      <a:pt x="13947" y="13205"/>
                      <a:pt x="12559" y="11675"/>
                    </a:cubicBezTo>
                    <a:cubicBezTo>
                      <a:pt x="12912" y="11521"/>
                      <a:pt x="13287" y="11362"/>
                      <a:pt x="13689" y="11198"/>
                    </a:cubicBezTo>
                    <a:cubicBezTo>
                      <a:pt x="14092" y="11034"/>
                      <a:pt x="14494" y="10927"/>
                      <a:pt x="14895" y="10861"/>
                    </a:cubicBezTo>
                    <a:cubicBezTo>
                      <a:pt x="15308" y="10801"/>
                      <a:pt x="15715" y="10819"/>
                      <a:pt x="16122" y="10913"/>
                    </a:cubicBezTo>
                    <a:cubicBezTo>
                      <a:pt x="16527" y="11011"/>
                      <a:pt x="16909" y="11222"/>
                      <a:pt x="17262" y="11554"/>
                    </a:cubicBezTo>
                    <a:cubicBezTo>
                      <a:pt x="17612" y="11890"/>
                      <a:pt x="17835" y="12244"/>
                      <a:pt x="17923" y="12620"/>
                    </a:cubicBezTo>
                    <a:cubicBezTo>
                      <a:pt x="18020" y="13004"/>
                      <a:pt x="18025" y="13392"/>
                      <a:pt x="17958" y="13789"/>
                    </a:cubicBezTo>
                    <a:cubicBezTo>
                      <a:pt x="17883" y="14187"/>
                      <a:pt x="17738" y="14585"/>
                      <a:pt x="17511" y="14987"/>
                    </a:cubicBezTo>
                    <a:moveTo>
                      <a:pt x="5799" y="10193"/>
                    </a:moveTo>
                    <a:cubicBezTo>
                      <a:pt x="5096" y="10221"/>
                      <a:pt x="4482" y="9996"/>
                      <a:pt x="3946" y="9496"/>
                    </a:cubicBezTo>
                    <a:cubicBezTo>
                      <a:pt x="3717" y="9285"/>
                      <a:pt x="3558" y="9028"/>
                      <a:pt x="3461" y="8724"/>
                    </a:cubicBezTo>
                    <a:cubicBezTo>
                      <a:pt x="3359" y="8420"/>
                      <a:pt x="3326" y="8088"/>
                      <a:pt x="3366" y="7723"/>
                    </a:cubicBezTo>
                    <a:cubicBezTo>
                      <a:pt x="3397" y="7363"/>
                      <a:pt x="3509" y="6989"/>
                      <a:pt x="3703" y="6610"/>
                    </a:cubicBezTo>
                    <a:cubicBezTo>
                      <a:pt x="3889" y="6231"/>
                      <a:pt x="4160" y="5852"/>
                      <a:pt x="4510" y="5487"/>
                    </a:cubicBezTo>
                    <a:cubicBezTo>
                      <a:pt x="5768" y="6694"/>
                      <a:pt x="7022" y="8018"/>
                      <a:pt x="8282" y="9388"/>
                    </a:cubicBezTo>
                    <a:cubicBezTo>
                      <a:pt x="7330" y="9893"/>
                      <a:pt x="6501" y="10164"/>
                      <a:pt x="5799" y="10193"/>
                    </a:cubicBezTo>
                    <a:moveTo>
                      <a:pt x="19678" y="8570"/>
                    </a:moveTo>
                    <a:cubicBezTo>
                      <a:pt x="18868" y="7915"/>
                      <a:pt x="18055" y="7470"/>
                      <a:pt x="17235" y="7250"/>
                    </a:cubicBezTo>
                    <a:cubicBezTo>
                      <a:pt x="16421" y="7031"/>
                      <a:pt x="15603" y="6942"/>
                      <a:pt x="14779" y="6998"/>
                    </a:cubicBezTo>
                    <a:cubicBezTo>
                      <a:pt x="13964" y="7059"/>
                      <a:pt x="13130" y="7236"/>
                      <a:pt x="12296" y="7545"/>
                    </a:cubicBezTo>
                    <a:cubicBezTo>
                      <a:pt x="11462" y="7859"/>
                      <a:pt x="10625" y="8200"/>
                      <a:pt x="9782" y="8593"/>
                    </a:cubicBezTo>
                    <a:cubicBezTo>
                      <a:pt x="8448" y="7115"/>
                      <a:pt x="7114" y="5658"/>
                      <a:pt x="5778" y="4299"/>
                    </a:cubicBezTo>
                    <a:cubicBezTo>
                      <a:pt x="6382" y="3775"/>
                      <a:pt x="6963" y="3509"/>
                      <a:pt x="7526" y="3490"/>
                    </a:cubicBezTo>
                    <a:cubicBezTo>
                      <a:pt x="8088" y="3467"/>
                      <a:pt x="8631" y="3523"/>
                      <a:pt x="9145" y="3649"/>
                    </a:cubicBezTo>
                    <a:cubicBezTo>
                      <a:pt x="9669" y="3775"/>
                      <a:pt x="10149" y="3883"/>
                      <a:pt x="10590" y="3967"/>
                    </a:cubicBezTo>
                    <a:cubicBezTo>
                      <a:pt x="11038" y="4051"/>
                      <a:pt x="11424" y="3958"/>
                      <a:pt x="11765" y="3682"/>
                    </a:cubicBezTo>
                    <a:cubicBezTo>
                      <a:pt x="12123" y="3382"/>
                      <a:pt x="12321" y="2994"/>
                      <a:pt x="12351" y="2526"/>
                    </a:cubicBezTo>
                    <a:cubicBezTo>
                      <a:pt x="12376" y="2054"/>
                      <a:pt x="12189" y="1596"/>
                      <a:pt x="11782" y="1147"/>
                    </a:cubicBezTo>
                    <a:cubicBezTo>
                      <a:pt x="11258" y="569"/>
                      <a:pt x="10630" y="216"/>
                      <a:pt x="9872" y="85"/>
                    </a:cubicBezTo>
                    <a:cubicBezTo>
                      <a:pt x="9126" y="-41"/>
                      <a:pt x="8358" y="-30"/>
                      <a:pt x="7564" y="136"/>
                    </a:cubicBezTo>
                    <a:cubicBezTo>
                      <a:pt x="6780" y="309"/>
                      <a:pt x="6032" y="595"/>
                      <a:pt x="5324" y="997"/>
                    </a:cubicBezTo>
                    <a:cubicBezTo>
                      <a:pt x="4617" y="1399"/>
                      <a:pt x="4048" y="1811"/>
                      <a:pt x="3626" y="2213"/>
                    </a:cubicBezTo>
                    <a:cubicBezTo>
                      <a:pt x="3464" y="2066"/>
                      <a:pt x="3302" y="1918"/>
                      <a:pt x="3141" y="1773"/>
                    </a:cubicBezTo>
                    <a:cubicBezTo>
                      <a:pt x="2963" y="1614"/>
                      <a:pt x="2739" y="1530"/>
                      <a:pt x="2471" y="1535"/>
                    </a:cubicBezTo>
                    <a:cubicBezTo>
                      <a:pt x="2200" y="1535"/>
                      <a:pt x="1977" y="1647"/>
                      <a:pt x="1793" y="1853"/>
                    </a:cubicBezTo>
                    <a:cubicBezTo>
                      <a:pt x="1615" y="2054"/>
                      <a:pt x="1530" y="2288"/>
                      <a:pt x="1565" y="2536"/>
                    </a:cubicBezTo>
                    <a:cubicBezTo>
                      <a:pt x="1589" y="2793"/>
                      <a:pt x="1696" y="2989"/>
                      <a:pt x="1880" y="3139"/>
                    </a:cubicBezTo>
                    <a:cubicBezTo>
                      <a:pt x="2044" y="3270"/>
                      <a:pt x="2203" y="3401"/>
                      <a:pt x="2364" y="3537"/>
                    </a:cubicBezTo>
                    <a:cubicBezTo>
                      <a:pt x="1731" y="4276"/>
                      <a:pt x="1207" y="5094"/>
                      <a:pt x="795" y="5957"/>
                    </a:cubicBezTo>
                    <a:cubicBezTo>
                      <a:pt x="378" y="6820"/>
                      <a:pt x="130" y="7676"/>
                      <a:pt x="37" y="8509"/>
                    </a:cubicBezTo>
                    <a:cubicBezTo>
                      <a:pt x="-59" y="9346"/>
                      <a:pt x="33" y="10113"/>
                      <a:pt x="298" y="10824"/>
                    </a:cubicBezTo>
                    <a:cubicBezTo>
                      <a:pt x="566" y="11540"/>
                      <a:pt x="1056" y="12148"/>
                      <a:pt x="1774" y="12723"/>
                    </a:cubicBezTo>
                    <a:cubicBezTo>
                      <a:pt x="2942" y="13658"/>
                      <a:pt x="4321" y="14056"/>
                      <a:pt x="5915" y="13967"/>
                    </a:cubicBezTo>
                    <a:cubicBezTo>
                      <a:pt x="7507" y="13874"/>
                      <a:pt x="9223" y="13415"/>
                      <a:pt x="11064" y="12461"/>
                    </a:cubicBezTo>
                    <a:cubicBezTo>
                      <a:pt x="12532" y="14093"/>
                      <a:pt x="14002" y="15716"/>
                      <a:pt x="15470" y="17223"/>
                    </a:cubicBezTo>
                    <a:cubicBezTo>
                      <a:pt x="14849" y="17728"/>
                      <a:pt x="14305" y="18018"/>
                      <a:pt x="13826" y="18111"/>
                    </a:cubicBezTo>
                    <a:cubicBezTo>
                      <a:pt x="13344" y="18210"/>
                      <a:pt x="12917" y="18200"/>
                      <a:pt x="12530" y="18088"/>
                    </a:cubicBezTo>
                    <a:cubicBezTo>
                      <a:pt x="12142" y="17971"/>
                      <a:pt x="11782" y="17803"/>
                      <a:pt x="11455" y="17587"/>
                    </a:cubicBezTo>
                    <a:cubicBezTo>
                      <a:pt x="11125" y="17368"/>
                      <a:pt x="10799" y="17181"/>
                      <a:pt x="10474" y="17026"/>
                    </a:cubicBezTo>
                    <a:cubicBezTo>
                      <a:pt x="10154" y="16872"/>
                      <a:pt x="9823" y="16788"/>
                      <a:pt x="9486" y="16783"/>
                    </a:cubicBezTo>
                    <a:cubicBezTo>
                      <a:pt x="9145" y="16778"/>
                      <a:pt x="8785" y="16937"/>
                      <a:pt x="8388" y="17265"/>
                    </a:cubicBezTo>
                    <a:cubicBezTo>
                      <a:pt x="7981" y="17606"/>
                      <a:pt x="7777" y="18004"/>
                      <a:pt x="7777" y="18453"/>
                    </a:cubicBezTo>
                    <a:cubicBezTo>
                      <a:pt x="7777" y="18897"/>
                      <a:pt x="7991" y="19351"/>
                      <a:pt x="8408" y="19809"/>
                    </a:cubicBezTo>
                    <a:cubicBezTo>
                      <a:pt x="8830" y="20268"/>
                      <a:pt x="9379" y="20651"/>
                      <a:pt x="10042" y="20955"/>
                    </a:cubicBezTo>
                    <a:cubicBezTo>
                      <a:pt x="10708" y="21259"/>
                      <a:pt x="11455" y="21451"/>
                      <a:pt x="12279" y="21502"/>
                    </a:cubicBezTo>
                    <a:cubicBezTo>
                      <a:pt x="13103" y="21559"/>
                      <a:pt x="13970" y="21437"/>
                      <a:pt x="14886" y="21109"/>
                    </a:cubicBezTo>
                    <a:cubicBezTo>
                      <a:pt x="15807" y="20787"/>
                      <a:pt x="16721" y="20202"/>
                      <a:pt x="17617" y="19332"/>
                    </a:cubicBezTo>
                    <a:cubicBezTo>
                      <a:pt x="18051" y="19739"/>
                      <a:pt x="18489" y="20127"/>
                      <a:pt x="18921" y="20501"/>
                    </a:cubicBezTo>
                    <a:cubicBezTo>
                      <a:pt x="19107" y="20656"/>
                      <a:pt x="19328" y="20731"/>
                      <a:pt x="19601" y="20712"/>
                    </a:cubicBezTo>
                    <a:cubicBezTo>
                      <a:pt x="19861" y="20703"/>
                      <a:pt x="20090" y="20586"/>
                      <a:pt x="20269" y="20375"/>
                    </a:cubicBezTo>
                    <a:cubicBezTo>
                      <a:pt x="20455" y="20160"/>
                      <a:pt x="20532" y="19921"/>
                      <a:pt x="20503" y="19674"/>
                    </a:cubicBezTo>
                    <a:cubicBezTo>
                      <a:pt x="20477" y="19421"/>
                      <a:pt x="20371" y="19229"/>
                      <a:pt x="20192" y="19089"/>
                    </a:cubicBezTo>
                    <a:cubicBezTo>
                      <a:pt x="19755" y="18752"/>
                      <a:pt x="19321" y="18397"/>
                      <a:pt x="18884" y="18022"/>
                    </a:cubicBezTo>
                    <a:cubicBezTo>
                      <a:pt x="19626" y="17143"/>
                      <a:pt x="20221" y="16217"/>
                      <a:pt x="20664" y="15300"/>
                    </a:cubicBezTo>
                    <a:cubicBezTo>
                      <a:pt x="21103" y="14379"/>
                      <a:pt x="21367" y="13490"/>
                      <a:pt x="21453" y="12667"/>
                    </a:cubicBezTo>
                    <a:cubicBezTo>
                      <a:pt x="21540" y="11839"/>
                      <a:pt x="21439" y="11091"/>
                      <a:pt x="21159" y="10412"/>
                    </a:cubicBezTo>
                    <a:cubicBezTo>
                      <a:pt x="20880" y="9725"/>
                      <a:pt x="20386" y="9135"/>
                      <a:pt x="19678" y="857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44" tIns="19044" rIns="19044" bIns="19044" anchor="ctr"/>
              <a:lstStyle/>
              <a:p>
                <a:pPr algn="ctr" defTabSz="228533" hangingPunct="0">
                  <a:defRPr/>
                </a:pPr>
                <a:endParaRPr lang="en-US" sz="1500" ker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/>
                  <a:sym typeface="Gill Sans" charset="0"/>
                </a:endParaRPr>
              </a:p>
            </p:txBody>
          </p:sp>
          <p:sp>
            <p:nvSpPr>
              <p:cNvPr id="97" name="AutoShape 54"/>
              <p:cNvSpPr/>
              <p:nvPr/>
            </p:nvSpPr>
            <p:spPr bwMode="auto">
              <a:xfrm>
                <a:off x="6235700" y="2387600"/>
                <a:ext cx="55563" cy="57150"/>
              </a:xfrm>
              <a:custGeom>
                <a:avLst/>
                <a:gdLst>
                  <a:gd name="T0" fmla="+- 0 10791 197"/>
                  <a:gd name="T1" fmla="*/ T0 w 21188"/>
                  <a:gd name="T2" fmla="+- 0 10794 193"/>
                  <a:gd name="T3" fmla="*/ 10794 h 21203"/>
                  <a:gd name="T4" fmla="+- 0 10791 197"/>
                  <a:gd name="T5" fmla="*/ T4 w 21188"/>
                  <a:gd name="T6" fmla="+- 0 10794 193"/>
                  <a:gd name="T7" fmla="*/ 10794 h 21203"/>
                  <a:gd name="T8" fmla="+- 0 10791 197"/>
                  <a:gd name="T9" fmla="*/ T8 w 21188"/>
                  <a:gd name="T10" fmla="+- 0 10794 193"/>
                  <a:gd name="T11" fmla="*/ 10794 h 21203"/>
                  <a:gd name="T12" fmla="+- 0 10791 197"/>
                  <a:gd name="T13" fmla="*/ T12 w 21188"/>
                  <a:gd name="T14" fmla="+- 0 10794 193"/>
                  <a:gd name="T15" fmla="*/ 10794 h 2120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8" h="21203">
                    <a:moveTo>
                      <a:pt x="17615" y="468"/>
                    </a:moveTo>
                    <a:lnTo>
                      <a:pt x="17606" y="468"/>
                    </a:lnTo>
                    <a:cubicBezTo>
                      <a:pt x="14870" y="2476"/>
                      <a:pt x="12200" y="4590"/>
                      <a:pt x="9727" y="6958"/>
                    </a:cubicBezTo>
                    <a:cubicBezTo>
                      <a:pt x="7348" y="9227"/>
                      <a:pt x="5200" y="11619"/>
                      <a:pt x="3329" y="14060"/>
                    </a:cubicBezTo>
                    <a:lnTo>
                      <a:pt x="341" y="17962"/>
                    </a:lnTo>
                    <a:lnTo>
                      <a:pt x="350" y="17970"/>
                    </a:lnTo>
                    <a:cubicBezTo>
                      <a:pt x="-197" y="18786"/>
                      <a:pt x="-106" y="19880"/>
                      <a:pt x="638" y="20590"/>
                    </a:cubicBezTo>
                    <a:cubicBezTo>
                      <a:pt x="1491" y="21407"/>
                      <a:pt x="2889" y="21407"/>
                      <a:pt x="3746" y="20590"/>
                    </a:cubicBezTo>
                    <a:cubicBezTo>
                      <a:pt x="3877" y="20460"/>
                      <a:pt x="3984" y="20321"/>
                      <a:pt x="4069" y="20174"/>
                    </a:cubicBezTo>
                    <a:lnTo>
                      <a:pt x="6867" y="16517"/>
                    </a:lnTo>
                    <a:cubicBezTo>
                      <a:pt x="8601" y="14255"/>
                      <a:pt x="10606" y="12027"/>
                      <a:pt x="12824" y="9913"/>
                    </a:cubicBezTo>
                    <a:cubicBezTo>
                      <a:pt x="15281" y="7570"/>
                      <a:pt x="17557" y="5758"/>
                      <a:pt x="20329" y="3749"/>
                    </a:cubicBezTo>
                    <a:lnTo>
                      <a:pt x="20321" y="3741"/>
                    </a:lnTo>
                    <a:cubicBezTo>
                      <a:pt x="20400" y="3684"/>
                      <a:pt x="20473" y="3635"/>
                      <a:pt x="20543" y="3570"/>
                    </a:cubicBezTo>
                    <a:cubicBezTo>
                      <a:pt x="21402" y="2753"/>
                      <a:pt x="21402" y="1427"/>
                      <a:pt x="20543" y="606"/>
                    </a:cubicBezTo>
                    <a:cubicBezTo>
                      <a:pt x="19742" y="-161"/>
                      <a:pt x="18472" y="-193"/>
                      <a:pt x="17615" y="46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44" tIns="19044" rIns="19044" bIns="19044" anchor="ctr"/>
              <a:lstStyle/>
              <a:p>
                <a:pPr algn="ctr" defTabSz="228533" hangingPunct="0">
                  <a:defRPr/>
                </a:pPr>
                <a:endParaRPr lang="en-US" sz="1500" ker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/>
                  <a:sym typeface="Gill Sans" charset="0"/>
                </a:endParaRPr>
              </a:p>
            </p:txBody>
          </p:sp>
          <p:sp>
            <p:nvSpPr>
              <p:cNvPr id="98" name="AutoShape 55"/>
              <p:cNvSpPr/>
              <p:nvPr/>
            </p:nvSpPr>
            <p:spPr bwMode="auto">
              <a:xfrm>
                <a:off x="6292850" y="2197100"/>
                <a:ext cx="55563" cy="57150"/>
              </a:xfrm>
              <a:custGeom>
                <a:avLst/>
                <a:gdLst>
                  <a:gd name="T0" fmla="+- 0 10803 213"/>
                  <a:gd name="T1" fmla="*/ T0 w 21180"/>
                  <a:gd name="T2" fmla="+- 0 10801 203"/>
                  <a:gd name="T3" fmla="*/ 10801 h 21196"/>
                  <a:gd name="T4" fmla="+- 0 10803 213"/>
                  <a:gd name="T5" fmla="*/ T4 w 21180"/>
                  <a:gd name="T6" fmla="+- 0 10801 203"/>
                  <a:gd name="T7" fmla="*/ 10801 h 21196"/>
                  <a:gd name="T8" fmla="+- 0 10803 213"/>
                  <a:gd name="T9" fmla="*/ T8 w 21180"/>
                  <a:gd name="T10" fmla="+- 0 10801 203"/>
                  <a:gd name="T11" fmla="*/ 10801 h 21196"/>
                  <a:gd name="T12" fmla="+- 0 10803 213"/>
                  <a:gd name="T13" fmla="*/ T12 w 21180"/>
                  <a:gd name="T14" fmla="+- 0 10801 203"/>
                  <a:gd name="T15" fmla="*/ 10801 h 2119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0" h="21196">
                    <a:moveTo>
                      <a:pt x="8372" y="11356"/>
                    </a:moveTo>
                    <a:cubicBezTo>
                      <a:pt x="6122" y="13508"/>
                      <a:pt x="3675" y="15444"/>
                      <a:pt x="1144" y="17292"/>
                    </a:cubicBezTo>
                    <a:cubicBezTo>
                      <a:pt x="963" y="17388"/>
                      <a:pt x="786" y="17493"/>
                      <a:pt x="637" y="17645"/>
                    </a:cubicBezTo>
                    <a:cubicBezTo>
                      <a:pt x="-213" y="18457"/>
                      <a:pt x="-213" y="19774"/>
                      <a:pt x="637" y="20585"/>
                    </a:cubicBezTo>
                    <a:cubicBezTo>
                      <a:pt x="1464" y="21380"/>
                      <a:pt x="2796" y="21397"/>
                      <a:pt x="3652" y="20641"/>
                    </a:cubicBezTo>
                    <a:lnTo>
                      <a:pt x="3665" y="20649"/>
                    </a:lnTo>
                    <a:cubicBezTo>
                      <a:pt x="6364" y="18673"/>
                      <a:pt x="8988" y="16581"/>
                      <a:pt x="11419" y="14263"/>
                    </a:cubicBezTo>
                    <a:cubicBezTo>
                      <a:pt x="13759" y="12030"/>
                      <a:pt x="15873" y="9685"/>
                      <a:pt x="17715" y="7283"/>
                    </a:cubicBezTo>
                    <a:lnTo>
                      <a:pt x="20663" y="3427"/>
                    </a:lnTo>
                    <a:lnTo>
                      <a:pt x="20654" y="3419"/>
                    </a:lnTo>
                    <a:cubicBezTo>
                      <a:pt x="21386" y="2600"/>
                      <a:pt x="21357" y="1379"/>
                      <a:pt x="20541" y="608"/>
                    </a:cubicBezTo>
                    <a:cubicBezTo>
                      <a:pt x="19697" y="-203"/>
                      <a:pt x="18323" y="-203"/>
                      <a:pt x="17468" y="608"/>
                    </a:cubicBezTo>
                    <a:cubicBezTo>
                      <a:pt x="17313" y="760"/>
                      <a:pt x="17197" y="937"/>
                      <a:pt x="17094" y="1114"/>
                    </a:cubicBezTo>
                    <a:lnTo>
                      <a:pt x="14228" y="4857"/>
                    </a:lnTo>
                    <a:cubicBezTo>
                      <a:pt x="12526" y="7090"/>
                      <a:pt x="10552" y="9275"/>
                      <a:pt x="8372" y="1135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44" tIns="19044" rIns="19044" bIns="19044" anchor="ctr"/>
              <a:lstStyle/>
              <a:p>
                <a:pPr algn="ctr" defTabSz="228533" hangingPunct="0">
                  <a:defRPr/>
                </a:pPr>
                <a:endParaRPr lang="en-US" sz="1500" ker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/>
                  <a:sym typeface="Gill Sans" charset="0"/>
                </a:endParaRPr>
              </a:p>
            </p:txBody>
          </p:sp>
        </p:grpSp>
      </p:grpSp>
      <p:sp>
        <p:nvSpPr>
          <p:cNvPr id="48" name="文本框 47"/>
          <p:cNvSpPr txBox="1"/>
          <p:nvPr/>
        </p:nvSpPr>
        <p:spPr>
          <a:xfrm>
            <a:off x="8438767" y="5230785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延迟付</a:t>
            </a:r>
          </a:p>
        </p:txBody>
      </p:sp>
      <p:sp>
        <p:nvSpPr>
          <p:cNvPr id="77" name="Text Box 4"/>
          <p:cNvSpPr txBox="1">
            <a:spLocks noChangeArrowheads="1"/>
          </p:cNvSpPr>
          <p:nvPr/>
        </p:nvSpPr>
        <p:spPr bwMode="auto">
          <a:xfrm>
            <a:off x="3781486" y="198272"/>
            <a:ext cx="1467068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我们的痛点</a:t>
            </a:r>
            <a:endParaRPr lang="zh-CN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 Box 5"/>
          <p:cNvSpPr txBox="1">
            <a:spLocks noChangeArrowheads="1"/>
          </p:cNvSpPr>
          <p:nvPr/>
        </p:nvSpPr>
        <p:spPr bwMode="auto">
          <a:xfrm>
            <a:off x="3381495" y="525445"/>
            <a:ext cx="2379663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79" name="Line 6"/>
          <p:cNvSpPr>
            <a:spLocks noChangeShapeType="1"/>
          </p:cNvSpPr>
          <p:nvPr/>
        </p:nvSpPr>
        <p:spPr bwMode="auto">
          <a:xfrm>
            <a:off x="120" y="407970"/>
            <a:ext cx="3671734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0" name="Line 7"/>
          <p:cNvSpPr>
            <a:spLocks noChangeShapeType="1"/>
          </p:cNvSpPr>
          <p:nvPr/>
        </p:nvSpPr>
        <p:spPr bwMode="auto">
          <a:xfrm>
            <a:off x="5447401" y="407970"/>
            <a:ext cx="3696719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740428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8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8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8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8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8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8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2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7" name="Straight Connector 87"/>
          <p:cNvCxnSpPr/>
          <p:nvPr/>
        </p:nvCxnSpPr>
        <p:spPr>
          <a:xfrm>
            <a:off x="5732525" y="2845132"/>
            <a:ext cx="460485" cy="0"/>
          </a:xfrm>
          <a:prstGeom prst="line">
            <a:avLst/>
          </a:prstGeom>
          <a:noFill/>
          <a:ln w="19050" cap="rnd" cmpd="sng" algn="ctr">
            <a:solidFill>
              <a:srgbClr val="262626"/>
            </a:solidFill>
            <a:prstDash val="solid"/>
            <a:headEnd type="none"/>
            <a:tailEnd type="oval"/>
          </a:ln>
          <a:effectLst/>
        </p:spPr>
      </p:cxnSp>
      <p:grpSp>
        <p:nvGrpSpPr>
          <p:cNvPr id="14" name="组合 13"/>
          <p:cNvGrpSpPr/>
          <p:nvPr/>
        </p:nvGrpSpPr>
        <p:grpSpPr>
          <a:xfrm>
            <a:off x="2901913" y="1494279"/>
            <a:ext cx="930051" cy="216533"/>
            <a:chOff x="2901397" y="1494740"/>
            <a:chExt cx="930338" cy="216600"/>
          </a:xfrm>
        </p:grpSpPr>
        <p:cxnSp>
          <p:nvCxnSpPr>
            <p:cNvPr id="96" name="Straight Connector 69"/>
            <p:cNvCxnSpPr/>
            <p:nvPr/>
          </p:nvCxnSpPr>
          <p:spPr>
            <a:xfrm flipH="1" flipV="1">
              <a:off x="3592681" y="1494740"/>
              <a:ext cx="239054" cy="216600"/>
            </a:xfrm>
            <a:prstGeom prst="line">
              <a:avLst/>
            </a:prstGeom>
            <a:noFill/>
            <a:ln w="19050" cap="rnd" cmpd="sng" algn="ctr">
              <a:solidFill>
                <a:srgbClr val="725F42"/>
              </a:solidFill>
              <a:prstDash val="solid"/>
            </a:ln>
            <a:effectLst/>
          </p:spPr>
        </p:cxnSp>
        <p:cxnSp>
          <p:nvCxnSpPr>
            <p:cNvPr id="97" name="Straight Connector 72"/>
            <p:cNvCxnSpPr/>
            <p:nvPr/>
          </p:nvCxnSpPr>
          <p:spPr>
            <a:xfrm flipH="1">
              <a:off x="2901397" y="1495965"/>
              <a:ext cx="691284" cy="0"/>
            </a:xfrm>
            <a:prstGeom prst="line">
              <a:avLst/>
            </a:prstGeom>
            <a:noFill/>
            <a:ln w="19050" cap="rnd" cmpd="sng" algn="ctr">
              <a:solidFill>
                <a:srgbClr val="725F42"/>
              </a:solidFill>
              <a:prstDash val="solid"/>
              <a:headEnd type="none"/>
              <a:tailEnd type="oval"/>
            </a:ln>
            <a:effectLst/>
          </p:spPr>
        </p:cxnSp>
      </p:grpSp>
      <p:grpSp>
        <p:nvGrpSpPr>
          <p:cNvPr id="9" name="组合 8"/>
          <p:cNvGrpSpPr/>
          <p:nvPr/>
        </p:nvGrpSpPr>
        <p:grpSpPr>
          <a:xfrm>
            <a:off x="5246997" y="1489519"/>
            <a:ext cx="932431" cy="221293"/>
            <a:chOff x="5247205" y="1489978"/>
            <a:chExt cx="932719" cy="221362"/>
          </a:xfrm>
        </p:grpSpPr>
        <p:cxnSp>
          <p:nvCxnSpPr>
            <p:cNvPr id="99" name="Straight Connector 75"/>
            <p:cNvCxnSpPr/>
            <p:nvPr/>
          </p:nvCxnSpPr>
          <p:spPr>
            <a:xfrm flipV="1">
              <a:off x="5247205" y="1491072"/>
              <a:ext cx="239054" cy="220268"/>
            </a:xfrm>
            <a:prstGeom prst="line">
              <a:avLst/>
            </a:prstGeom>
            <a:noFill/>
            <a:ln w="19050" cap="rnd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</a:ln>
            <a:effectLst/>
          </p:spPr>
        </p:cxnSp>
        <p:cxnSp>
          <p:nvCxnSpPr>
            <p:cNvPr id="100" name="Straight Connector 76"/>
            <p:cNvCxnSpPr/>
            <p:nvPr/>
          </p:nvCxnSpPr>
          <p:spPr>
            <a:xfrm>
              <a:off x="5488640" y="1489978"/>
              <a:ext cx="691284" cy="0"/>
            </a:xfrm>
            <a:prstGeom prst="line">
              <a:avLst/>
            </a:prstGeom>
            <a:noFill/>
            <a:ln w="19050" cap="rnd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oval"/>
            </a:ln>
            <a:effectLst/>
          </p:spPr>
        </p:cxnSp>
      </p:grpSp>
      <p:grpSp>
        <p:nvGrpSpPr>
          <p:cNvPr id="11" name="组合 10"/>
          <p:cNvGrpSpPr/>
          <p:nvPr/>
        </p:nvGrpSpPr>
        <p:grpSpPr>
          <a:xfrm>
            <a:off x="2899534" y="3959645"/>
            <a:ext cx="932431" cy="216533"/>
            <a:chOff x="2899016" y="3960868"/>
            <a:chExt cx="932719" cy="216600"/>
          </a:xfrm>
        </p:grpSpPr>
        <p:cxnSp>
          <p:nvCxnSpPr>
            <p:cNvPr id="102" name="Straight Connector 82"/>
            <p:cNvCxnSpPr/>
            <p:nvPr/>
          </p:nvCxnSpPr>
          <p:spPr>
            <a:xfrm flipH="1">
              <a:off x="3592681" y="3960868"/>
              <a:ext cx="239054" cy="216600"/>
            </a:xfrm>
            <a:prstGeom prst="line">
              <a:avLst/>
            </a:prstGeom>
            <a:noFill/>
            <a:ln w="19050" cap="rnd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</a:ln>
            <a:effectLst/>
          </p:spPr>
        </p:cxnSp>
        <p:cxnSp>
          <p:nvCxnSpPr>
            <p:cNvPr id="103" name="Straight Connector 83"/>
            <p:cNvCxnSpPr/>
            <p:nvPr/>
          </p:nvCxnSpPr>
          <p:spPr>
            <a:xfrm flipH="1" flipV="1">
              <a:off x="2899016" y="4176243"/>
              <a:ext cx="691284" cy="0"/>
            </a:xfrm>
            <a:prstGeom prst="line">
              <a:avLst/>
            </a:prstGeom>
            <a:noFill/>
            <a:ln w="19050" cap="rnd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oval"/>
            </a:ln>
            <a:effectLst/>
          </p:spPr>
        </p:cxnSp>
      </p:grpSp>
      <p:grpSp>
        <p:nvGrpSpPr>
          <p:cNvPr id="10" name="组合 9"/>
          <p:cNvGrpSpPr/>
          <p:nvPr/>
        </p:nvGrpSpPr>
        <p:grpSpPr>
          <a:xfrm>
            <a:off x="5246997" y="3994067"/>
            <a:ext cx="930051" cy="221293"/>
            <a:chOff x="5247205" y="3995300"/>
            <a:chExt cx="930338" cy="221362"/>
          </a:xfrm>
        </p:grpSpPr>
        <p:cxnSp>
          <p:nvCxnSpPr>
            <p:cNvPr id="105" name="Straight Connector 85"/>
            <p:cNvCxnSpPr/>
            <p:nvPr/>
          </p:nvCxnSpPr>
          <p:spPr>
            <a:xfrm>
              <a:off x="5247205" y="3995300"/>
              <a:ext cx="239054" cy="220268"/>
            </a:xfrm>
            <a:prstGeom prst="line">
              <a:avLst/>
            </a:prstGeom>
            <a:noFill/>
            <a:ln w="19050" cap="rnd" cmpd="sng" algn="ctr">
              <a:solidFill>
                <a:srgbClr val="725F42"/>
              </a:solidFill>
              <a:prstDash val="solid"/>
            </a:ln>
            <a:effectLst/>
          </p:spPr>
        </p:cxnSp>
        <p:cxnSp>
          <p:nvCxnSpPr>
            <p:cNvPr id="106" name="Straight Connector 86"/>
            <p:cNvCxnSpPr/>
            <p:nvPr/>
          </p:nvCxnSpPr>
          <p:spPr>
            <a:xfrm flipV="1">
              <a:off x="5486259" y="4216662"/>
              <a:ext cx="691284" cy="0"/>
            </a:xfrm>
            <a:prstGeom prst="line">
              <a:avLst/>
            </a:prstGeom>
            <a:noFill/>
            <a:ln w="19050" cap="rnd" cmpd="sng" algn="ctr">
              <a:solidFill>
                <a:srgbClr val="725F42"/>
              </a:solidFill>
              <a:prstDash val="solid"/>
              <a:tailEnd type="oval"/>
            </a:ln>
            <a:effectLst/>
          </p:spPr>
        </p:cxnSp>
      </p:grpSp>
      <p:cxnSp>
        <p:nvCxnSpPr>
          <p:cNvPr id="107" name="Straight Connector 87"/>
          <p:cNvCxnSpPr/>
          <p:nvPr/>
        </p:nvCxnSpPr>
        <p:spPr>
          <a:xfrm flipH="1">
            <a:off x="2768182" y="2832125"/>
            <a:ext cx="460485" cy="0"/>
          </a:xfrm>
          <a:prstGeom prst="line">
            <a:avLst/>
          </a:prstGeom>
          <a:noFill/>
          <a:ln w="19050" cap="rnd" cmpd="sng" algn="ctr">
            <a:solidFill>
              <a:srgbClr val="262626"/>
            </a:solidFill>
            <a:prstDash val="solid"/>
            <a:headEnd type="none"/>
            <a:tailEnd type="oval"/>
          </a:ln>
          <a:effectLst/>
        </p:spPr>
      </p:cxnSp>
      <p:grpSp>
        <p:nvGrpSpPr>
          <p:cNvPr id="138" name="Group 30"/>
          <p:cNvGrpSpPr/>
          <p:nvPr/>
        </p:nvGrpSpPr>
        <p:grpSpPr>
          <a:xfrm>
            <a:off x="757158" y="1322385"/>
            <a:ext cx="2057758" cy="793651"/>
            <a:chOff x="863323" y="1992676"/>
            <a:chExt cx="2058394" cy="793895"/>
          </a:xfrm>
        </p:grpSpPr>
        <p:sp>
          <p:nvSpPr>
            <p:cNvPr id="139" name="TextBox 6"/>
            <p:cNvSpPr txBox="1"/>
            <p:nvPr/>
          </p:nvSpPr>
          <p:spPr>
            <a:xfrm>
              <a:off x="863323" y="1992676"/>
              <a:ext cx="2058394" cy="18472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1031325"/>
              <a:r>
                <a:rPr lang="en-US" sz="1200" b="1">
                  <a:solidFill>
                    <a:srgbClr val="725F42"/>
                  </a:solidFill>
                  <a:latin typeface="Arial"/>
                </a:rPr>
                <a:t>Lorem ipsum dolor </a:t>
              </a:r>
            </a:p>
          </p:txBody>
        </p:sp>
        <p:sp>
          <p:nvSpPr>
            <p:cNvPr id="140" name="TextBox 7"/>
            <p:cNvSpPr txBox="1"/>
            <p:nvPr/>
          </p:nvSpPr>
          <p:spPr>
            <a:xfrm>
              <a:off x="863323" y="2171342"/>
              <a:ext cx="2058394" cy="61522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914134">
                <a:spcBef>
                  <a:spcPct val="20000"/>
                </a:spcBef>
                <a:defRPr/>
              </a:pPr>
              <a:r>
                <a:rPr lang="en-US" sz="999">
                  <a:solidFill>
                    <a:srgbClr val="262626"/>
                  </a:solidFill>
                  <a:latin typeface="Arial"/>
                </a:rPr>
                <a:t>There are many variations of passages of lorem ipsum available, but the majority suffered alteration</a:t>
              </a:r>
              <a:br>
                <a:rPr lang="en-US" sz="999">
                  <a:solidFill>
                    <a:srgbClr val="262626"/>
                  </a:solidFill>
                  <a:latin typeface="Arial"/>
                </a:rPr>
              </a:br>
              <a:r>
                <a:rPr lang="en-US" sz="999">
                  <a:solidFill>
                    <a:srgbClr val="262626"/>
                  </a:solidFill>
                  <a:latin typeface="Arial"/>
                </a:rPr>
                <a:t>some form</a:t>
              </a:r>
            </a:p>
          </p:txBody>
        </p:sp>
      </p:grpSp>
      <p:grpSp>
        <p:nvGrpSpPr>
          <p:cNvPr id="141" name="Group 30"/>
          <p:cNvGrpSpPr/>
          <p:nvPr/>
        </p:nvGrpSpPr>
        <p:grpSpPr>
          <a:xfrm>
            <a:off x="673160" y="2435126"/>
            <a:ext cx="2057758" cy="793651"/>
            <a:chOff x="863323" y="1992676"/>
            <a:chExt cx="2058394" cy="793895"/>
          </a:xfrm>
        </p:grpSpPr>
        <p:sp>
          <p:nvSpPr>
            <p:cNvPr id="142" name="TextBox 6"/>
            <p:cNvSpPr txBox="1"/>
            <p:nvPr/>
          </p:nvSpPr>
          <p:spPr>
            <a:xfrm>
              <a:off x="863323" y="1992676"/>
              <a:ext cx="2058394" cy="18472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1031325"/>
              <a:r>
                <a:rPr lang="en-US" sz="1200" b="1">
                  <a:solidFill>
                    <a:srgbClr val="262626"/>
                  </a:solidFill>
                  <a:latin typeface="Arial"/>
                </a:rPr>
                <a:t>Lorem ipsum dolor </a:t>
              </a:r>
            </a:p>
          </p:txBody>
        </p:sp>
        <p:sp>
          <p:nvSpPr>
            <p:cNvPr id="143" name="TextBox 7"/>
            <p:cNvSpPr txBox="1"/>
            <p:nvPr/>
          </p:nvSpPr>
          <p:spPr>
            <a:xfrm>
              <a:off x="863323" y="2171342"/>
              <a:ext cx="2058394" cy="61522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914134">
                <a:spcBef>
                  <a:spcPct val="20000"/>
                </a:spcBef>
                <a:defRPr/>
              </a:pPr>
              <a:r>
                <a:rPr lang="en-US" sz="999">
                  <a:solidFill>
                    <a:srgbClr val="262626"/>
                  </a:solidFill>
                  <a:latin typeface="Arial"/>
                </a:rPr>
                <a:t>There are many variations of passages of lorem ipsum available, but the majority suffered alteration</a:t>
              </a:r>
              <a:br>
                <a:rPr lang="en-US" sz="999">
                  <a:solidFill>
                    <a:srgbClr val="262626"/>
                  </a:solidFill>
                  <a:latin typeface="Arial"/>
                </a:rPr>
              </a:br>
              <a:r>
                <a:rPr lang="en-US" sz="999">
                  <a:solidFill>
                    <a:srgbClr val="262626"/>
                  </a:solidFill>
                  <a:latin typeface="Arial"/>
                </a:rPr>
                <a:t>some form</a:t>
              </a:r>
            </a:p>
          </p:txBody>
        </p:sp>
      </p:grpSp>
      <p:grpSp>
        <p:nvGrpSpPr>
          <p:cNvPr id="144" name="Group 30"/>
          <p:cNvGrpSpPr/>
          <p:nvPr/>
        </p:nvGrpSpPr>
        <p:grpSpPr>
          <a:xfrm>
            <a:off x="864008" y="3938304"/>
            <a:ext cx="2057758" cy="793651"/>
            <a:chOff x="863323" y="1992676"/>
            <a:chExt cx="2058394" cy="793895"/>
          </a:xfrm>
        </p:grpSpPr>
        <p:sp>
          <p:nvSpPr>
            <p:cNvPr id="145" name="TextBox 6"/>
            <p:cNvSpPr txBox="1"/>
            <p:nvPr/>
          </p:nvSpPr>
          <p:spPr>
            <a:xfrm>
              <a:off x="863323" y="1992676"/>
              <a:ext cx="2058394" cy="18472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1031325"/>
              <a:r>
                <a:rPr lang="en-US" sz="1200" b="1">
                  <a:solidFill>
                    <a:srgbClr val="262626"/>
                  </a:solidFill>
                  <a:latin typeface="Arial"/>
                </a:rPr>
                <a:t>Lorem ipsum dolor </a:t>
              </a:r>
            </a:p>
          </p:txBody>
        </p:sp>
        <p:sp>
          <p:nvSpPr>
            <p:cNvPr id="146" name="TextBox 7"/>
            <p:cNvSpPr txBox="1"/>
            <p:nvPr/>
          </p:nvSpPr>
          <p:spPr>
            <a:xfrm>
              <a:off x="863323" y="2171342"/>
              <a:ext cx="2058394" cy="61522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914134">
                <a:spcBef>
                  <a:spcPct val="20000"/>
                </a:spcBef>
                <a:defRPr/>
              </a:pPr>
              <a:r>
                <a:rPr lang="en-US" sz="999">
                  <a:solidFill>
                    <a:srgbClr val="262626"/>
                  </a:solidFill>
                  <a:latin typeface="Arial"/>
                </a:rPr>
                <a:t>There are many variations of passages of lorem ipsum available, but the majority suffered alteration</a:t>
              </a:r>
              <a:br>
                <a:rPr lang="en-US" sz="999">
                  <a:solidFill>
                    <a:srgbClr val="262626"/>
                  </a:solidFill>
                  <a:latin typeface="Arial"/>
                </a:rPr>
              </a:br>
              <a:r>
                <a:rPr lang="en-US" sz="999">
                  <a:solidFill>
                    <a:srgbClr val="262626"/>
                  </a:solidFill>
                  <a:latin typeface="Arial"/>
                </a:rPr>
                <a:t>some form</a:t>
              </a:r>
            </a:p>
          </p:txBody>
        </p:sp>
      </p:grpSp>
      <p:grpSp>
        <p:nvGrpSpPr>
          <p:cNvPr id="147" name="Group 30"/>
          <p:cNvGrpSpPr/>
          <p:nvPr/>
        </p:nvGrpSpPr>
        <p:grpSpPr>
          <a:xfrm>
            <a:off x="6243466" y="2383126"/>
            <a:ext cx="2057758" cy="793651"/>
            <a:chOff x="863323" y="1992676"/>
            <a:chExt cx="2058394" cy="793895"/>
          </a:xfrm>
        </p:grpSpPr>
        <p:sp>
          <p:nvSpPr>
            <p:cNvPr id="148" name="TextBox 6"/>
            <p:cNvSpPr txBox="1"/>
            <p:nvPr/>
          </p:nvSpPr>
          <p:spPr>
            <a:xfrm>
              <a:off x="863323" y="1992676"/>
              <a:ext cx="2058394" cy="18472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1031325"/>
              <a:r>
                <a:rPr lang="en-US" sz="1200" b="1">
                  <a:solidFill>
                    <a:srgbClr val="262626"/>
                  </a:solidFill>
                  <a:latin typeface="Arial"/>
                </a:rPr>
                <a:t>Lorem ipsum dolor </a:t>
              </a:r>
            </a:p>
          </p:txBody>
        </p:sp>
        <p:sp>
          <p:nvSpPr>
            <p:cNvPr id="149" name="TextBox 7"/>
            <p:cNvSpPr txBox="1"/>
            <p:nvPr/>
          </p:nvSpPr>
          <p:spPr>
            <a:xfrm>
              <a:off x="863323" y="2171342"/>
              <a:ext cx="2058394" cy="61522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914134">
                <a:spcBef>
                  <a:spcPct val="20000"/>
                </a:spcBef>
                <a:defRPr/>
              </a:pPr>
              <a:r>
                <a:rPr lang="en-US" sz="999">
                  <a:solidFill>
                    <a:srgbClr val="262626"/>
                  </a:solidFill>
                  <a:latin typeface="Arial"/>
                </a:rPr>
                <a:t>There are many variations of passages of lorem ipsum available, but the majority suffered alteration</a:t>
              </a:r>
              <a:br>
                <a:rPr lang="en-US" sz="999">
                  <a:solidFill>
                    <a:srgbClr val="262626"/>
                  </a:solidFill>
                  <a:latin typeface="Arial"/>
                </a:rPr>
              </a:br>
              <a:r>
                <a:rPr lang="en-US" sz="999">
                  <a:solidFill>
                    <a:srgbClr val="262626"/>
                  </a:solidFill>
                  <a:latin typeface="Arial"/>
                </a:rPr>
                <a:t>some form</a:t>
              </a:r>
            </a:p>
          </p:txBody>
        </p:sp>
      </p:grpSp>
      <p:grpSp>
        <p:nvGrpSpPr>
          <p:cNvPr id="150" name="Group 30"/>
          <p:cNvGrpSpPr/>
          <p:nvPr/>
        </p:nvGrpSpPr>
        <p:grpSpPr>
          <a:xfrm>
            <a:off x="6090876" y="1308346"/>
            <a:ext cx="2057758" cy="793651"/>
            <a:chOff x="863323" y="1992676"/>
            <a:chExt cx="2058394" cy="793895"/>
          </a:xfrm>
        </p:grpSpPr>
        <p:sp>
          <p:nvSpPr>
            <p:cNvPr id="151" name="TextBox 6"/>
            <p:cNvSpPr txBox="1"/>
            <p:nvPr/>
          </p:nvSpPr>
          <p:spPr>
            <a:xfrm>
              <a:off x="863323" y="1992676"/>
              <a:ext cx="2058394" cy="18472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1031325"/>
              <a:r>
                <a:rPr lang="en-US" sz="1200" b="1">
                  <a:solidFill>
                    <a:srgbClr val="262626"/>
                  </a:solidFill>
                  <a:latin typeface="Arial"/>
                </a:rPr>
                <a:t>Lorem ipsum dolor </a:t>
              </a:r>
            </a:p>
          </p:txBody>
        </p:sp>
        <p:sp>
          <p:nvSpPr>
            <p:cNvPr id="152" name="TextBox 7"/>
            <p:cNvSpPr txBox="1"/>
            <p:nvPr/>
          </p:nvSpPr>
          <p:spPr>
            <a:xfrm>
              <a:off x="863323" y="2171342"/>
              <a:ext cx="2058394" cy="61522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914134">
                <a:spcBef>
                  <a:spcPct val="20000"/>
                </a:spcBef>
                <a:defRPr/>
              </a:pPr>
              <a:r>
                <a:rPr lang="en-US" sz="999">
                  <a:solidFill>
                    <a:srgbClr val="262626"/>
                  </a:solidFill>
                  <a:latin typeface="Arial"/>
                </a:rPr>
                <a:t>There are many variations of passages of lorem ipsum available, but the majority suffered alteration</a:t>
              </a:r>
              <a:br>
                <a:rPr lang="en-US" sz="999">
                  <a:solidFill>
                    <a:srgbClr val="262626"/>
                  </a:solidFill>
                  <a:latin typeface="Arial"/>
                </a:rPr>
              </a:br>
              <a:r>
                <a:rPr lang="en-US" sz="999">
                  <a:solidFill>
                    <a:srgbClr val="262626"/>
                  </a:solidFill>
                  <a:latin typeface="Arial"/>
                </a:rPr>
                <a:t>some form</a:t>
              </a:r>
            </a:p>
          </p:txBody>
        </p:sp>
      </p:grpSp>
      <p:grpSp>
        <p:nvGrpSpPr>
          <p:cNvPr id="153" name="Group 30"/>
          <p:cNvGrpSpPr/>
          <p:nvPr/>
        </p:nvGrpSpPr>
        <p:grpSpPr>
          <a:xfrm>
            <a:off x="6216180" y="3777955"/>
            <a:ext cx="2057758" cy="793651"/>
            <a:chOff x="863323" y="1992676"/>
            <a:chExt cx="2058394" cy="793895"/>
          </a:xfrm>
        </p:grpSpPr>
        <p:sp>
          <p:nvSpPr>
            <p:cNvPr id="154" name="TextBox 6"/>
            <p:cNvSpPr txBox="1"/>
            <p:nvPr/>
          </p:nvSpPr>
          <p:spPr>
            <a:xfrm>
              <a:off x="863323" y="1992676"/>
              <a:ext cx="2058394" cy="18472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1031325"/>
              <a:r>
                <a:rPr lang="en-US" sz="1200" b="1">
                  <a:solidFill>
                    <a:srgbClr val="725F42"/>
                  </a:solidFill>
                  <a:latin typeface="Arial"/>
                </a:rPr>
                <a:t>Lorem ipsum dolor </a:t>
              </a:r>
            </a:p>
          </p:txBody>
        </p:sp>
        <p:sp>
          <p:nvSpPr>
            <p:cNvPr id="155" name="TextBox 7"/>
            <p:cNvSpPr txBox="1"/>
            <p:nvPr/>
          </p:nvSpPr>
          <p:spPr>
            <a:xfrm>
              <a:off x="863323" y="2171342"/>
              <a:ext cx="2058394" cy="61522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914134">
                <a:spcBef>
                  <a:spcPct val="20000"/>
                </a:spcBef>
                <a:defRPr/>
              </a:pPr>
              <a:r>
                <a:rPr lang="en-US" sz="999">
                  <a:solidFill>
                    <a:srgbClr val="262626"/>
                  </a:solidFill>
                  <a:latin typeface="Arial"/>
                </a:rPr>
                <a:t>There are many variations of passages of lorem ipsum available, but the majority suffered alteration</a:t>
              </a:r>
              <a:br>
                <a:rPr lang="en-US" sz="999">
                  <a:solidFill>
                    <a:srgbClr val="262626"/>
                  </a:solidFill>
                  <a:latin typeface="Arial"/>
                </a:rPr>
              </a:br>
              <a:r>
                <a:rPr lang="en-US" sz="999">
                  <a:solidFill>
                    <a:srgbClr val="262626"/>
                  </a:solidFill>
                  <a:latin typeface="Arial"/>
                </a:rPr>
                <a:t>some form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219144" y="1490612"/>
            <a:ext cx="2705713" cy="2694713"/>
            <a:chOff x="3218726" y="1491072"/>
            <a:chExt cx="2706548" cy="2695545"/>
          </a:xfrm>
        </p:grpSpPr>
        <p:grpSp>
          <p:nvGrpSpPr>
            <p:cNvPr id="5" name="组合 4"/>
            <p:cNvGrpSpPr/>
            <p:nvPr/>
          </p:nvGrpSpPr>
          <p:grpSpPr>
            <a:xfrm>
              <a:off x="4427209" y="3244728"/>
              <a:ext cx="1285427" cy="819666"/>
              <a:chOff x="4427209" y="3244728"/>
              <a:chExt cx="1285427" cy="819666"/>
            </a:xfrm>
          </p:grpSpPr>
          <p:sp>
            <p:nvSpPr>
              <p:cNvPr id="136" name="Freeform 58"/>
              <p:cNvSpPr/>
              <p:nvPr/>
            </p:nvSpPr>
            <p:spPr bwMode="auto">
              <a:xfrm rot="3542394">
                <a:off x="4660090" y="3011847"/>
                <a:ext cx="819666" cy="1285427"/>
              </a:xfrm>
              <a:custGeom>
                <a:avLst/>
                <a:gdLst/>
                <a:ahLst/>
                <a:cxnLst>
                  <a:cxn ang="0">
                    <a:pos x="38" y="293"/>
                  </a:cxn>
                  <a:cxn ang="0">
                    <a:pos x="171" y="365"/>
                  </a:cxn>
                  <a:cxn ang="0">
                    <a:pos x="219" y="308"/>
                  </a:cxn>
                  <a:cxn ang="0">
                    <a:pos x="208" y="47"/>
                  </a:cxn>
                  <a:cxn ang="0">
                    <a:pos x="163" y="17"/>
                  </a:cxn>
                  <a:cxn ang="0">
                    <a:pos x="26" y="101"/>
                  </a:cxn>
                  <a:cxn ang="0">
                    <a:pos x="8" y="135"/>
                  </a:cxn>
                  <a:cxn ang="0">
                    <a:pos x="14" y="233"/>
                  </a:cxn>
                  <a:cxn ang="0">
                    <a:pos x="38" y="293"/>
                  </a:cxn>
                </a:cxnLst>
                <a:rect l="0" t="0" r="r" b="b"/>
                <a:pathLst>
                  <a:path w="246" h="385">
                    <a:moveTo>
                      <a:pt x="38" y="293"/>
                    </a:moveTo>
                    <a:cubicBezTo>
                      <a:pt x="60" y="304"/>
                      <a:pt x="171" y="365"/>
                      <a:pt x="171" y="365"/>
                    </a:cubicBezTo>
                    <a:cubicBezTo>
                      <a:pt x="171" y="365"/>
                      <a:pt x="197" y="385"/>
                      <a:pt x="219" y="308"/>
                    </a:cubicBezTo>
                    <a:cubicBezTo>
                      <a:pt x="241" y="232"/>
                      <a:pt x="246" y="140"/>
                      <a:pt x="208" y="47"/>
                    </a:cubicBezTo>
                    <a:cubicBezTo>
                      <a:pt x="203" y="35"/>
                      <a:pt x="191" y="0"/>
                      <a:pt x="163" y="17"/>
                    </a:cubicBezTo>
                    <a:cubicBezTo>
                      <a:pt x="136" y="35"/>
                      <a:pt x="26" y="101"/>
                      <a:pt x="26" y="101"/>
                    </a:cubicBezTo>
                    <a:cubicBezTo>
                      <a:pt x="26" y="101"/>
                      <a:pt x="4" y="114"/>
                      <a:pt x="8" y="135"/>
                    </a:cubicBezTo>
                    <a:cubicBezTo>
                      <a:pt x="13" y="156"/>
                      <a:pt x="21" y="200"/>
                      <a:pt x="14" y="233"/>
                    </a:cubicBezTo>
                    <a:cubicBezTo>
                      <a:pt x="8" y="263"/>
                      <a:pt x="0" y="273"/>
                      <a:pt x="38" y="293"/>
                    </a:cubicBezTo>
                  </a:path>
                </a:pathLst>
              </a:custGeom>
              <a:solidFill>
                <a:srgbClr val="725F42"/>
              </a:solidFill>
              <a:ln w="9525">
                <a:noFill/>
                <a:round/>
              </a:ln>
            </p:spPr>
            <p:txBody>
              <a:bodyPr vert="horz" wrap="square" lIns="91412" tIns="45706" rIns="91412" bIns="45706" numCol="1" anchor="t" anchorCtr="0" compatLnSpc="1">
                <a:prstTxWarp prst="textNoShape">
                  <a:avLst/>
                </a:prstTxWarp>
              </a:bodyPr>
              <a:lstStyle/>
              <a:p>
                <a:pPr defTabSz="1031325">
                  <a:defRPr/>
                </a:pPr>
                <a:endParaRPr lang="en-US" sz="2000" kern="0">
                  <a:solidFill>
                    <a:srgbClr val="262626"/>
                  </a:solidFill>
                  <a:latin typeface="Arial"/>
                </a:endParaRPr>
              </a:p>
            </p:txBody>
          </p:sp>
          <p:grpSp>
            <p:nvGrpSpPr>
              <p:cNvPr id="156" name="组合 155"/>
              <p:cNvGrpSpPr/>
              <p:nvPr/>
            </p:nvGrpSpPr>
            <p:grpSpPr>
              <a:xfrm>
                <a:off x="4917941" y="3519338"/>
                <a:ext cx="353134" cy="353134"/>
                <a:chOff x="5394312" y="2141343"/>
                <a:chExt cx="359165" cy="359165"/>
              </a:xfrm>
              <a:solidFill>
                <a:sysClr val="window" lastClr="FFFFFF"/>
              </a:solidFill>
            </p:grpSpPr>
            <p:sp>
              <p:nvSpPr>
                <p:cNvPr id="157" name="AutoShape 56"/>
                <p:cNvSpPr/>
                <p:nvPr/>
              </p:nvSpPr>
              <p:spPr bwMode="auto">
                <a:xfrm>
                  <a:off x="5394312" y="2141343"/>
                  <a:ext cx="112353" cy="35916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6988" y="7316"/>
                      </a:moveTo>
                      <a:cubicBezTo>
                        <a:pt x="16954" y="7352"/>
                        <a:pt x="16923" y="7387"/>
                        <a:pt x="16883" y="7423"/>
                      </a:cubicBezTo>
                      <a:cubicBezTo>
                        <a:pt x="16677" y="7601"/>
                        <a:pt x="16414" y="7770"/>
                        <a:pt x="16066" y="7920"/>
                      </a:cubicBezTo>
                      <a:cubicBezTo>
                        <a:pt x="16057" y="7924"/>
                        <a:pt x="16044" y="7927"/>
                        <a:pt x="16038" y="7931"/>
                      </a:cubicBezTo>
                      <a:cubicBezTo>
                        <a:pt x="15662" y="8092"/>
                        <a:pt x="15214" y="8234"/>
                        <a:pt x="14705" y="8354"/>
                      </a:cubicBezTo>
                      <a:cubicBezTo>
                        <a:pt x="14697" y="8357"/>
                        <a:pt x="14692" y="8358"/>
                        <a:pt x="14686" y="8359"/>
                      </a:cubicBezTo>
                      <a:cubicBezTo>
                        <a:pt x="14163" y="8482"/>
                        <a:pt x="13584" y="8581"/>
                        <a:pt x="12960" y="8649"/>
                      </a:cubicBezTo>
                      <a:cubicBezTo>
                        <a:pt x="12279" y="8726"/>
                        <a:pt x="11560" y="8774"/>
                        <a:pt x="10800" y="8774"/>
                      </a:cubicBezTo>
                      <a:cubicBezTo>
                        <a:pt x="10037" y="8774"/>
                        <a:pt x="9318" y="8726"/>
                        <a:pt x="8640" y="8649"/>
                      </a:cubicBezTo>
                      <a:cubicBezTo>
                        <a:pt x="8016" y="8581"/>
                        <a:pt x="7435" y="8482"/>
                        <a:pt x="6914" y="8359"/>
                      </a:cubicBezTo>
                      <a:cubicBezTo>
                        <a:pt x="6908" y="8358"/>
                        <a:pt x="6901" y="8357"/>
                        <a:pt x="6893" y="8354"/>
                      </a:cubicBezTo>
                      <a:cubicBezTo>
                        <a:pt x="6385" y="8234"/>
                        <a:pt x="5937" y="8092"/>
                        <a:pt x="5562" y="7931"/>
                      </a:cubicBezTo>
                      <a:cubicBezTo>
                        <a:pt x="5553" y="7927"/>
                        <a:pt x="5541" y="7924"/>
                        <a:pt x="5531" y="7920"/>
                      </a:cubicBezTo>
                      <a:cubicBezTo>
                        <a:pt x="5184" y="7770"/>
                        <a:pt x="4921" y="7601"/>
                        <a:pt x="4715" y="7423"/>
                      </a:cubicBezTo>
                      <a:cubicBezTo>
                        <a:pt x="4676" y="7387"/>
                        <a:pt x="4644" y="7352"/>
                        <a:pt x="4612" y="7316"/>
                      </a:cubicBezTo>
                      <a:cubicBezTo>
                        <a:pt x="4437" y="7136"/>
                        <a:pt x="4320" y="6947"/>
                        <a:pt x="4320" y="6750"/>
                      </a:cubicBezTo>
                      <a:cubicBezTo>
                        <a:pt x="4320" y="6550"/>
                        <a:pt x="4437" y="6362"/>
                        <a:pt x="4612" y="6181"/>
                      </a:cubicBezTo>
                      <a:cubicBezTo>
                        <a:pt x="4644" y="6146"/>
                        <a:pt x="4676" y="6110"/>
                        <a:pt x="4715" y="6076"/>
                      </a:cubicBezTo>
                      <a:cubicBezTo>
                        <a:pt x="4921" y="5898"/>
                        <a:pt x="5184" y="5729"/>
                        <a:pt x="5531" y="5577"/>
                      </a:cubicBezTo>
                      <a:cubicBezTo>
                        <a:pt x="5541" y="5574"/>
                        <a:pt x="5553" y="5571"/>
                        <a:pt x="5562" y="5567"/>
                      </a:cubicBezTo>
                      <a:cubicBezTo>
                        <a:pt x="5937" y="5407"/>
                        <a:pt x="6385" y="5264"/>
                        <a:pt x="6893" y="5144"/>
                      </a:cubicBezTo>
                      <a:cubicBezTo>
                        <a:pt x="6901" y="5142"/>
                        <a:pt x="6908" y="5140"/>
                        <a:pt x="6914" y="5138"/>
                      </a:cubicBezTo>
                      <a:cubicBezTo>
                        <a:pt x="7435" y="5017"/>
                        <a:pt x="8016" y="4918"/>
                        <a:pt x="8640" y="4848"/>
                      </a:cubicBezTo>
                      <a:cubicBezTo>
                        <a:pt x="9318" y="4773"/>
                        <a:pt x="10037" y="4725"/>
                        <a:pt x="10800" y="4725"/>
                      </a:cubicBezTo>
                      <a:cubicBezTo>
                        <a:pt x="11560" y="4725"/>
                        <a:pt x="12279" y="4773"/>
                        <a:pt x="12960" y="4848"/>
                      </a:cubicBezTo>
                      <a:cubicBezTo>
                        <a:pt x="13584" y="4918"/>
                        <a:pt x="14163" y="5017"/>
                        <a:pt x="14686" y="5138"/>
                      </a:cubicBezTo>
                      <a:cubicBezTo>
                        <a:pt x="14692" y="5140"/>
                        <a:pt x="14697" y="5142"/>
                        <a:pt x="14705" y="5144"/>
                      </a:cubicBezTo>
                      <a:cubicBezTo>
                        <a:pt x="15214" y="5264"/>
                        <a:pt x="15662" y="5407"/>
                        <a:pt x="16038" y="5567"/>
                      </a:cubicBezTo>
                      <a:cubicBezTo>
                        <a:pt x="16044" y="5571"/>
                        <a:pt x="16057" y="5574"/>
                        <a:pt x="16066" y="5577"/>
                      </a:cubicBezTo>
                      <a:cubicBezTo>
                        <a:pt x="16414" y="5729"/>
                        <a:pt x="16677" y="5898"/>
                        <a:pt x="16883" y="6076"/>
                      </a:cubicBezTo>
                      <a:cubicBezTo>
                        <a:pt x="16923" y="6110"/>
                        <a:pt x="16954" y="6146"/>
                        <a:pt x="16988" y="6181"/>
                      </a:cubicBezTo>
                      <a:cubicBezTo>
                        <a:pt x="17161" y="6362"/>
                        <a:pt x="17280" y="6550"/>
                        <a:pt x="17280" y="6750"/>
                      </a:cubicBezTo>
                      <a:cubicBezTo>
                        <a:pt x="17280" y="6947"/>
                        <a:pt x="17161" y="7136"/>
                        <a:pt x="16988" y="7316"/>
                      </a:cubicBezTo>
                      <a:moveTo>
                        <a:pt x="12960" y="19575"/>
                      </a:moveTo>
                      <a:cubicBezTo>
                        <a:pt x="12960" y="19948"/>
                        <a:pt x="11992" y="20249"/>
                        <a:pt x="10800" y="20249"/>
                      </a:cubicBezTo>
                      <a:cubicBezTo>
                        <a:pt x="9606" y="20249"/>
                        <a:pt x="8640" y="19948"/>
                        <a:pt x="8640" y="19575"/>
                      </a:cubicBezTo>
                      <a:lnTo>
                        <a:pt x="8640" y="10056"/>
                      </a:lnTo>
                      <a:cubicBezTo>
                        <a:pt x="9338" y="10101"/>
                        <a:pt x="10059" y="10124"/>
                        <a:pt x="10800" y="10124"/>
                      </a:cubicBezTo>
                      <a:cubicBezTo>
                        <a:pt x="11541" y="10124"/>
                        <a:pt x="12262" y="10101"/>
                        <a:pt x="12960" y="10056"/>
                      </a:cubicBezTo>
                      <a:cubicBezTo>
                        <a:pt x="12960" y="10056"/>
                        <a:pt x="12960" y="19575"/>
                        <a:pt x="12960" y="19575"/>
                      </a:cubicBezTo>
                      <a:close/>
                      <a:moveTo>
                        <a:pt x="8640" y="2025"/>
                      </a:moveTo>
                      <a:cubicBezTo>
                        <a:pt x="8640" y="1651"/>
                        <a:pt x="9606" y="1350"/>
                        <a:pt x="10800" y="1350"/>
                      </a:cubicBezTo>
                      <a:cubicBezTo>
                        <a:pt x="11992" y="1350"/>
                        <a:pt x="12960" y="1651"/>
                        <a:pt x="12960" y="2025"/>
                      </a:cubicBezTo>
                      <a:lnTo>
                        <a:pt x="12960" y="3442"/>
                      </a:lnTo>
                      <a:cubicBezTo>
                        <a:pt x="12262" y="3398"/>
                        <a:pt x="11541" y="3375"/>
                        <a:pt x="10800" y="3375"/>
                      </a:cubicBezTo>
                      <a:cubicBezTo>
                        <a:pt x="10059" y="3375"/>
                        <a:pt x="9338" y="3398"/>
                        <a:pt x="8640" y="3442"/>
                      </a:cubicBezTo>
                      <a:cubicBezTo>
                        <a:pt x="8640" y="3442"/>
                        <a:pt x="8640" y="2025"/>
                        <a:pt x="8640" y="2025"/>
                      </a:cubicBezTo>
                      <a:close/>
                      <a:moveTo>
                        <a:pt x="17280" y="4064"/>
                      </a:moveTo>
                      <a:lnTo>
                        <a:pt x="17280" y="2025"/>
                      </a:lnTo>
                      <a:cubicBezTo>
                        <a:pt x="17280" y="908"/>
                        <a:pt x="14373" y="0"/>
                        <a:pt x="10800" y="0"/>
                      </a:cubicBezTo>
                      <a:cubicBezTo>
                        <a:pt x="7225" y="0"/>
                        <a:pt x="4320" y="908"/>
                        <a:pt x="4320" y="2025"/>
                      </a:cubicBezTo>
                      <a:lnTo>
                        <a:pt x="4320" y="4064"/>
                      </a:lnTo>
                      <a:cubicBezTo>
                        <a:pt x="1710" y="4681"/>
                        <a:pt x="0" y="5649"/>
                        <a:pt x="0" y="6750"/>
                      </a:cubicBezTo>
                      <a:cubicBezTo>
                        <a:pt x="0" y="7850"/>
                        <a:pt x="1710" y="8818"/>
                        <a:pt x="4320" y="9434"/>
                      </a:cubicBezTo>
                      <a:lnTo>
                        <a:pt x="4320" y="19575"/>
                      </a:lnTo>
                      <a:cubicBezTo>
                        <a:pt x="4320" y="20691"/>
                        <a:pt x="7225" y="21599"/>
                        <a:pt x="10800" y="21599"/>
                      </a:cubicBezTo>
                      <a:cubicBezTo>
                        <a:pt x="14373" y="21599"/>
                        <a:pt x="17280" y="20691"/>
                        <a:pt x="17280" y="19575"/>
                      </a:cubicBezTo>
                      <a:lnTo>
                        <a:pt x="17280" y="9434"/>
                      </a:lnTo>
                      <a:cubicBezTo>
                        <a:pt x="19889" y="8818"/>
                        <a:pt x="21600" y="7850"/>
                        <a:pt x="21600" y="6750"/>
                      </a:cubicBezTo>
                      <a:cubicBezTo>
                        <a:pt x="21600" y="5649"/>
                        <a:pt x="19889" y="4681"/>
                        <a:pt x="17280" y="4064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19044" tIns="19044" rIns="19044" bIns="19044" anchor="ctr"/>
                <a:lstStyle/>
                <a:p>
                  <a:pPr algn="ctr" defTabSz="228533" hangingPunct="0">
                    <a:defRPr/>
                  </a:pPr>
                  <a:endParaRPr lang="en-US" sz="1500" ker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Gill Sans" charset="0"/>
                    <a:ea typeface="宋体"/>
                    <a:sym typeface="Gill Sans" charset="0"/>
                  </a:endParaRPr>
                </a:p>
              </p:txBody>
            </p:sp>
            <p:sp>
              <p:nvSpPr>
                <p:cNvPr id="158" name="AutoShape 57"/>
                <p:cNvSpPr/>
                <p:nvPr/>
              </p:nvSpPr>
              <p:spPr bwMode="auto">
                <a:xfrm>
                  <a:off x="5641124" y="2141343"/>
                  <a:ext cx="112353" cy="35916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6988" y="7316"/>
                      </a:moveTo>
                      <a:cubicBezTo>
                        <a:pt x="16954" y="7352"/>
                        <a:pt x="16923" y="7387"/>
                        <a:pt x="16883" y="7423"/>
                      </a:cubicBezTo>
                      <a:cubicBezTo>
                        <a:pt x="16677" y="7601"/>
                        <a:pt x="16414" y="7770"/>
                        <a:pt x="16066" y="7920"/>
                      </a:cubicBezTo>
                      <a:cubicBezTo>
                        <a:pt x="16057" y="7924"/>
                        <a:pt x="16044" y="7927"/>
                        <a:pt x="16038" y="7931"/>
                      </a:cubicBezTo>
                      <a:cubicBezTo>
                        <a:pt x="15662" y="8092"/>
                        <a:pt x="15214" y="8234"/>
                        <a:pt x="14705" y="8354"/>
                      </a:cubicBezTo>
                      <a:cubicBezTo>
                        <a:pt x="14697" y="8357"/>
                        <a:pt x="14692" y="8358"/>
                        <a:pt x="14686" y="8359"/>
                      </a:cubicBezTo>
                      <a:cubicBezTo>
                        <a:pt x="14163" y="8482"/>
                        <a:pt x="13584" y="8581"/>
                        <a:pt x="12960" y="8649"/>
                      </a:cubicBezTo>
                      <a:cubicBezTo>
                        <a:pt x="12279" y="8726"/>
                        <a:pt x="11560" y="8774"/>
                        <a:pt x="10800" y="8774"/>
                      </a:cubicBezTo>
                      <a:cubicBezTo>
                        <a:pt x="10037" y="8774"/>
                        <a:pt x="9318" y="8726"/>
                        <a:pt x="8640" y="8649"/>
                      </a:cubicBezTo>
                      <a:cubicBezTo>
                        <a:pt x="8016" y="8581"/>
                        <a:pt x="7435" y="8482"/>
                        <a:pt x="6914" y="8359"/>
                      </a:cubicBezTo>
                      <a:cubicBezTo>
                        <a:pt x="6908" y="8358"/>
                        <a:pt x="6901" y="8357"/>
                        <a:pt x="6893" y="8354"/>
                      </a:cubicBezTo>
                      <a:cubicBezTo>
                        <a:pt x="6385" y="8234"/>
                        <a:pt x="5937" y="8092"/>
                        <a:pt x="5562" y="7931"/>
                      </a:cubicBezTo>
                      <a:cubicBezTo>
                        <a:pt x="5553" y="7927"/>
                        <a:pt x="5541" y="7924"/>
                        <a:pt x="5531" y="7920"/>
                      </a:cubicBezTo>
                      <a:cubicBezTo>
                        <a:pt x="5184" y="7770"/>
                        <a:pt x="4921" y="7601"/>
                        <a:pt x="4715" y="7423"/>
                      </a:cubicBezTo>
                      <a:cubicBezTo>
                        <a:pt x="4676" y="7387"/>
                        <a:pt x="4644" y="7352"/>
                        <a:pt x="4612" y="7316"/>
                      </a:cubicBezTo>
                      <a:cubicBezTo>
                        <a:pt x="4437" y="7136"/>
                        <a:pt x="4320" y="6947"/>
                        <a:pt x="4320" y="6750"/>
                      </a:cubicBezTo>
                      <a:cubicBezTo>
                        <a:pt x="4320" y="6550"/>
                        <a:pt x="4437" y="6362"/>
                        <a:pt x="4612" y="6181"/>
                      </a:cubicBezTo>
                      <a:cubicBezTo>
                        <a:pt x="4644" y="6146"/>
                        <a:pt x="4676" y="6110"/>
                        <a:pt x="4715" y="6076"/>
                      </a:cubicBezTo>
                      <a:cubicBezTo>
                        <a:pt x="4921" y="5898"/>
                        <a:pt x="5184" y="5729"/>
                        <a:pt x="5531" y="5577"/>
                      </a:cubicBezTo>
                      <a:cubicBezTo>
                        <a:pt x="5541" y="5574"/>
                        <a:pt x="5553" y="5571"/>
                        <a:pt x="5562" y="5567"/>
                      </a:cubicBezTo>
                      <a:cubicBezTo>
                        <a:pt x="5937" y="5407"/>
                        <a:pt x="6385" y="5264"/>
                        <a:pt x="6893" y="5144"/>
                      </a:cubicBezTo>
                      <a:cubicBezTo>
                        <a:pt x="6901" y="5142"/>
                        <a:pt x="6908" y="5140"/>
                        <a:pt x="6914" y="5138"/>
                      </a:cubicBezTo>
                      <a:cubicBezTo>
                        <a:pt x="7435" y="5017"/>
                        <a:pt x="8016" y="4918"/>
                        <a:pt x="8640" y="4848"/>
                      </a:cubicBezTo>
                      <a:cubicBezTo>
                        <a:pt x="9318" y="4773"/>
                        <a:pt x="10037" y="4725"/>
                        <a:pt x="10800" y="4725"/>
                      </a:cubicBezTo>
                      <a:cubicBezTo>
                        <a:pt x="11560" y="4725"/>
                        <a:pt x="12279" y="4773"/>
                        <a:pt x="12960" y="4848"/>
                      </a:cubicBezTo>
                      <a:cubicBezTo>
                        <a:pt x="13584" y="4918"/>
                        <a:pt x="14163" y="5017"/>
                        <a:pt x="14686" y="5138"/>
                      </a:cubicBezTo>
                      <a:cubicBezTo>
                        <a:pt x="14692" y="5140"/>
                        <a:pt x="14697" y="5142"/>
                        <a:pt x="14705" y="5144"/>
                      </a:cubicBezTo>
                      <a:cubicBezTo>
                        <a:pt x="15214" y="5264"/>
                        <a:pt x="15662" y="5407"/>
                        <a:pt x="16038" y="5567"/>
                      </a:cubicBezTo>
                      <a:cubicBezTo>
                        <a:pt x="16044" y="5571"/>
                        <a:pt x="16057" y="5574"/>
                        <a:pt x="16066" y="5577"/>
                      </a:cubicBezTo>
                      <a:cubicBezTo>
                        <a:pt x="16414" y="5729"/>
                        <a:pt x="16677" y="5898"/>
                        <a:pt x="16883" y="6076"/>
                      </a:cubicBezTo>
                      <a:cubicBezTo>
                        <a:pt x="16923" y="6110"/>
                        <a:pt x="16954" y="6146"/>
                        <a:pt x="16988" y="6181"/>
                      </a:cubicBezTo>
                      <a:cubicBezTo>
                        <a:pt x="17161" y="6362"/>
                        <a:pt x="17280" y="6550"/>
                        <a:pt x="17280" y="6750"/>
                      </a:cubicBezTo>
                      <a:cubicBezTo>
                        <a:pt x="17280" y="6947"/>
                        <a:pt x="17161" y="7136"/>
                        <a:pt x="16988" y="7316"/>
                      </a:cubicBezTo>
                      <a:moveTo>
                        <a:pt x="12960" y="19575"/>
                      </a:moveTo>
                      <a:cubicBezTo>
                        <a:pt x="12960" y="19948"/>
                        <a:pt x="11992" y="20249"/>
                        <a:pt x="10800" y="20249"/>
                      </a:cubicBezTo>
                      <a:cubicBezTo>
                        <a:pt x="9606" y="20249"/>
                        <a:pt x="8640" y="19948"/>
                        <a:pt x="8640" y="19575"/>
                      </a:cubicBezTo>
                      <a:lnTo>
                        <a:pt x="8640" y="10056"/>
                      </a:lnTo>
                      <a:cubicBezTo>
                        <a:pt x="9338" y="10101"/>
                        <a:pt x="10059" y="10124"/>
                        <a:pt x="10800" y="10124"/>
                      </a:cubicBezTo>
                      <a:cubicBezTo>
                        <a:pt x="11541" y="10124"/>
                        <a:pt x="12262" y="10101"/>
                        <a:pt x="12960" y="10056"/>
                      </a:cubicBezTo>
                      <a:cubicBezTo>
                        <a:pt x="12960" y="10056"/>
                        <a:pt x="12960" y="19575"/>
                        <a:pt x="12960" y="19575"/>
                      </a:cubicBezTo>
                      <a:close/>
                      <a:moveTo>
                        <a:pt x="8640" y="2025"/>
                      </a:moveTo>
                      <a:cubicBezTo>
                        <a:pt x="8640" y="1651"/>
                        <a:pt x="9606" y="1350"/>
                        <a:pt x="10800" y="1350"/>
                      </a:cubicBezTo>
                      <a:cubicBezTo>
                        <a:pt x="11992" y="1350"/>
                        <a:pt x="12960" y="1651"/>
                        <a:pt x="12960" y="2025"/>
                      </a:cubicBezTo>
                      <a:lnTo>
                        <a:pt x="12960" y="3442"/>
                      </a:lnTo>
                      <a:cubicBezTo>
                        <a:pt x="12262" y="3398"/>
                        <a:pt x="11541" y="3375"/>
                        <a:pt x="10800" y="3375"/>
                      </a:cubicBezTo>
                      <a:cubicBezTo>
                        <a:pt x="10059" y="3375"/>
                        <a:pt x="9338" y="3398"/>
                        <a:pt x="8640" y="3442"/>
                      </a:cubicBezTo>
                      <a:cubicBezTo>
                        <a:pt x="8640" y="3442"/>
                        <a:pt x="8640" y="2025"/>
                        <a:pt x="8640" y="2025"/>
                      </a:cubicBezTo>
                      <a:close/>
                      <a:moveTo>
                        <a:pt x="17280" y="4064"/>
                      </a:moveTo>
                      <a:lnTo>
                        <a:pt x="17280" y="2025"/>
                      </a:lnTo>
                      <a:cubicBezTo>
                        <a:pt x="17280" y="908"/>
                        <a:pt x="14373" y="0"/>
                        <a:pt x="10800" y="0"/>
                      </a:cubicBezTo>
                      <a:cubicBezTo>
                        <a:pt x="7225" y="0"/>
                        <a:pt x="4320" y="908"/>
                        <a:pt x="4320" y="2025"/>
                      </a:cubicBezTo>
                      <a:lnTo>
                        <a:pt x="4320" y="4064"/>
                      </a:lnTo>
                      <a:cubicBezTo>
                        <a:pt x="1710" y="4681"/>
                        <a:pt x="0" y="5649"/>
                        <a:pt x="0" y="6750"/>
                      </a:cubicBezTo>
                      <a:cubicBezTo>
                        <a:pt x="0" y="7850"/>
                        <a:pt x="1710" y="8818"/>
                        <a:pt x="4320" y="9434"/>
                      </a:cubicBezTo>
                      <a:lnTo>
                        <a:pt x="4320" y="19575"/>
                      </a:lnTo>
                      <a:cubicBezTo>
                        <a:pt x="4320" y="20691"/>
                        <a:pt x="7225" y="21599"/>
                        <a:pt x="10800" y="21599"/>
                      </a:cubicBezTo>
                      <a:cubicBezTo>
                        <a:pt x="14373" y="21599"/>
                        <a:pt x="17280" y="20691"/>
                        <a:pt x="17280" y="19575"/>
                      </a:cubicBezTo>
                      <a:lnTo>
                        <a:pt x="17280" y="9434"/>
                      </a:lnTo>
                      <a:cubicBezTo>
                        <a:pt x="19889" y="8818"/>
                        <a:pt x="21600" y="7850"/>
                        <a:pt x="21600" y="6750"/>
                      </a:cubicBezTo>
                      <a:cubicBezTo>
                        <a:pt x="21600" y="5649"/>
                        <a:pt x="19889" y="4681"/>
                        <a:pt x="17280" y="4064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19044" tIns="19044" rIns="19044" bIns="19044" anchor="ctr"/>
                <a:lstStyle/>
                <a:p>
                  <a:pPr algn="ctr" defTabSz="228533" hangingPunct="0">
                    <a:defRPr/>
                  </a:pPr>
                  <a:endParaRPr lang="en-US" sz="1500" ker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Gill Sans" charset="0"/>
                    <a:ea typeface="宋体"/>
                    <a:sym typeface="Gill Sans" charset="0"/>
                  </a:endParaRPr>
                </a:p>
              </p:txBody>
            </p:sp>
            <p:sp>
              <p:nvSpPr>
                <p:cNvPr id="159" name="AutoShape 58"/>
                <p:cNvSpPr/>
                <p:nvPr/>
              </p:nvSpPr>
              <p:spPr bwMode="auto">
                <a:xfrm>
                  <a:off x="5517718" y="2141343"/>
                  <a:ext cx="112355" cy="35916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6988" y="15416"/>
                      </a:moveTo>
                      <a:cubicBezTo>
                        <a:pt x="16954" y="15452"/>
                        <a:pt x="16923" y="15487"/>
                        <a:pt x="16883" y="15523"/>
                      </a:cubicBezTo>
                      <a:cubicBezTo>
                        <a:pt x="16677" y="15701"/>
                        <a:pt x="16414" y="15870"/>
                        <a:pt x="16066" y="16020"/>
                      </a:cubicBezTo>
                      <a:cubicBezTo>
                        <a:pt x="16057" y="16024"/>
                        <a:pt x="16044" y="16027"/>
                        <a:pt x="16038" y="16031"/>
                      </a:cubicBezTo>
                      <a:cubicBezTo>
                        <a:pt x="15662" y="16192"/>
                        <a:pt x="15214" y="16334"/>
                        <a:pt x="14705" y="16454"/>
                      </a:cubicBezTo>
                      <a:cubicBezTo>
                        <a:pt x="14697" y="16457"/>
                        <a:pt x="14692" y="16458"/>
                        <a:pt x="14686" y="16459"/>
                      </a:cubicBezTo>
                      <a:cubicBezTo>
                        <a:pt x="14163" y="16582"/>
                        <a:pt x="13584" y="16681"/>
                        <a:pt x="12960" y="16749"/>
                      </a:cubicBezTo>
                      <a:cubicBezTo>
                        <a:pt x="12279" y="16826"/>
                        <a:pt x="11560" y="16875"/>
                        <a:pt x="10800" y="16875"/>
                      </a:cubicBezTo>
                      <a:cubicBezTo>
                        <a:pt x="10037" y="16875"/>
                        <a:pt x="9318" y="16826"/>
                        <a:pt x="8640" y="16749"/>
                      </a:cubicBezTo>
                      <a:cubicBezTo>
                        <a:pt x="8016" y="16681"/>
                        <a:pt x="7435" y="16582"/>
                        <a:pt x="6914" y="16459"/>
                      </a:cubicBezTo>
                      <a:cubicBezTo>
                        <a:pt x="6908" y="16458"/>
                        <a:pt x="6901" y="16457"/>
                        <a:pt x="6893" y="16454"/>
                      </a:cubicBezTo>
                      <a:cubicBezTo>
                        <a:pt x="6385" y="16334"/>
                        <a:pt x="5937" y="16192"/>
                        <a:pt x="5562" y="16031"/>
                      </a:cubicBezTo>
                      <a:cubicBezTo>
                        <a:pt x="5553" y="16027"/>
                        <a:pt x="5541" y="16024"/>
                        <a:pt x="5531" y="16020"/>
                      </a:cubicBezTo>
                      <a:cubicBezTo>
                        <a:pt x="5184" y="15870"/>
                        <a:pt x="4921" y="15701"/>
                        <a:pt x="4715" y="15523"/>
                      </a:cubicBezTo>
                      <a:cubicBezTo>
                        <a:pt x="4676" y="15487"/>
                        <a:pt x="4644" y="15452"/>
                        <a:pt x="4612" y="15416"/>
                      </a:cubicBezTo>
                      <a:cubicBezTo>
                        <a:pt x="4437" y="15236"/>
                        <a:pt x="4320" y="15047"/>
                        <a:pt x="4320" y="14850"/>
                      </a:cubicBezTo>
                      <a:cubicBezTo>
                        <a:pt x="4320" y="14650"/>
                        <a:pt x="4437" y="14462"/>
                        <a:pt x="4612" y="14281"/>
                      </a:cubicBezTo>
                      <a:cubicBezTo>
                        <a:pt x="4644" y="14246"/>
                        <a:pt x="4676" y="14210"/>
                        <a:pt x="4715" y="14176"/>
                      </a:cubicBezTo>
                      <a:cubicBezTo>
                        <a:pt x="4921" y="13998"/>
                        <a:pt x="5184" y="13829"/>
                        <a:pt x="5531" y="13677"/>
                      </a:cubicBezTo>
                      <a:cubicBezTo>
                        <a:pt x="5541" y="13674"/>
                        <a:pt x="5553" y="13671"/>
                        <a:pt x="5562" y="13667"/>
                      </a:cubicBezTo>
                      <a:cubicBezTo>
                        <a:pt x="5937" y="13507"/>
                        <a:pt x="6385" y="13364"/>
                        <a:pt x="6893" y="13244"/>
                      </a:cubicBezTo>
                      <a:cubicBezTo>
                        <a:pt x="6901" y="13242"/>
                        <a:pt x="6908" y="13240"/>
                        <a:pt x="6914" y="13238"/>
                      </a:cubicBezTo>
                      <a:cubicBezTo>
                        <a:pt x="7435" y="13117"/>
                        <a:pt x="8016" y="13018"/>
                        <a:pt x="8640" y="12948"/>
                      </a:cubicBezTo>
                      <a:cubicBezTo>
                        <a:pt x="9318" y="12873"/>
                        <a:pt x="10037" y="12825"/>
                        <a:pt x="10800" y="12825"/>
                      </a:cubicBezTo>
                      <a:cubicBezTo>
                        <a:pt x="11560" y="12825"/>
                        <a:pt x="12279" y="12873"/>
                        <a:pt x="12960" y="12948"/>
                      </a:cubicBezTo>
                      <a:cubicBezTo>
                        <a:pt x="13584" y="13018"/>
                        <a:pt x="14163" y="13117"/>
                        <a:pt x="14686" y="13238"/>
                      </a:cubicBezTo>
                      <a:cubicBezTo>
                        <a:pt x="14692" y="13240"/>
                        <a:pt x="14697" y="13242"/>
                        <a:pt x="14705" y="13244"/>
                      </a:cubicBezTo>
                      <a:cubicBezTo>
                        <a:pt x="15214" y="13364"/>
                        <a:pt x="15662" y="13507"/>
                        <a:pt x="16038" y="13667"/>
                      </a:cubicBezTo>
                      <a:cubicBezTo>
                        <a:pt x="16044" y="13671"/>
                        <a:pt x="16057" y="13674"/>
                        <a:pt x="16066" y="13677"/>
                      </a:cubicBezTo>
                      <a:cubicBezTo>
                        <a:pt x="16414" y="13829"/>
                        <a:pt x="16677" y="13998"/>
                        <a:pt x="16883" y="14176"/>
                      </a:cubicBezTo>
                      <a:cubicBezTo>
                        <a:pt x="16923" y="14210"/>
                        <a:pt x="16954" y="14246"/>
                        <a:pt x="16988" y="14281"/>
                      </a:cubicBezTo>
                      <a:cubicBezTo>
                        <a:pt x="17161" y="14462"/>
                        <a:pt x="17280" y="14650"/>
                        <a:pt x="17280" y="14850"/>
                      </a:cubicBezTo>
                      <a:cubicBezTo>
                        <a:pt x="17280" y="15047"/>
                        <a:pt x="17161" y="15236"/>
                        <a:pt x="16988" y="15416"/>
                      </a:cubicBezTo>
                      <a:moveTo>
                        <a:pt x="12960" y="19575"/>
                      </a:moveTo>
                      <a:cubicBezTo>
                        <a:pt x="12960" y="19948"/>
                        <a:pt x="11992" y="20249"/>
                        <a:pt x="10800" y="20249"/>
                      </a:cubicBezTo>
                      <a:cubicBezTo>
                        <a:pt x="9606" y="20249"/>
                        <a:pt x="8640" y="19948"/>
                        <a:pt x="8640" y="19575"/>
                      </a:cubicBezTo>
                      <a:lnTo>
                        <a:pt x="8640" y="18156"/>
                      </a:lnTo>
                      <a:cubicBezTo>
                        <a:pt x="9338" y="18201"/>
                        <a:pt x="10059" y="18225"/>
                        <a:pt x="10800" y="18225"/>
                      </a:cubicBezTo>
                      <a:cubicBezTo>
                        <a:pt x="11541" y="18225"/>
                        <a:pt x="12262" y="18201"/>
                        <a:pt x="12960" y="18156"/>
                      </a:cubicBezTo>
                      <a:cubicBezTo>
                        <a:pt x="12960" y="18156"/>
                        <a:pt x="12960" y="19575"/>
                        <a:pt x="12960" y="19575"/>
                      </a:cubicBezTo>
                      <a:close/>
                      <a:moveTo>
                        <a:pt x="8640" y="2025"/>
                      </a:moveTo>
                      <a:cubicBezTo>
                        <a:pt x="8640" y="1651"/>
                        <a:pt x="9606" y="1350"/>
                        <a:pt x="10800" y="1350"/>
                      </a:cubicBezTo>
                      <a:cubicBezTo>
                        <a:pt x="11992" y="1350"/>
                        <a:pt x="12960" y="1651"/>
                        <a:pt x="12960" y="2025"/>
                      </a:cubicBezTo>
                      <a:lnTo>
                        <a:pt x="12960" y="11542"/>
                      </a:lnTo>
                      <a:cubicBezTo>
                        <a:pt x="12262" y="11498"/>
                        <a:pt x="11541" y="11475"/>
                        <a:pt x="10800" y="11475"/>
                      </a:cubicBezTo>
                      <a:cubicBezTo>
                        <a:pt x="10059" y="11475"/>
                        <a:pt x="9338" y="11498"/>
                        <a:pt x="8640" y="11542"/>
                      </a:cubicBezTo>
                      <a:cubicBezTo>
                        <a:pt x="8640" y="11542"/>
                        <a:pt x="8640" y="2025"/>
                        <a:pt x="8640" y="2025"/>
                      </a:cubicBezTo>
                      <a:close/>
                      <a:moveTo>
                        <a:pt x="17280" y="12164"/>
                      </a:moveTo>
                      <a:lnTo>
                        <a:pt x="17280" y="2025"/>
                      </a:lnTo>
                      <a:cubicBezTo>
                        <a:pt x="17280" y="908"/>
                        <a:pt x="14373" y="0"/>
                        <a:pt x="10800" y="0"/>
                      </a:cubicBezTo>
                      <a:cubicBezTo>
                        <a:pt x="7225" y="0"/>
                        <a:pt x="4320" y="908"/>
                        <a:pt x="4320" y="2025"/>
                      </a:cubicBezTo>
                      <a:lnTo>
                        <a:pt x="4320" y="12164"/>
                      </a:lnTo>
                      <a:cubicBezTo>
                        <a:pt x="1710" y="12781"/>
                        <a:pt x="0" y="13749"/>
                        <a:pt x="0" y="14850"/>
                      </a:cubicBezTo>
                      <a:cubicBezTo>
                        <a:pt x="0" y="15950"/>
                        <a:pt x="1710" y="16918"/>
                        <a:pt x="4320" y="17534"/>
                      </a:cubicBezTo>
                      <a:lnTo>
                        <a:pt x="4320" y="19575"/>
                      </a:lnTo>
                      <a:cubicBezTo>
                        <a:pt x="4320" y="20691"/>
                        <a:pt x="7225" y="21599"/>
                        <a:pt x="10800" y="21599"/>
                      </a:cubicBezTo>
                      <a:cubicBezTo>
                        <a:pt x="14373" y="21599"/>
                        <a:pt x="17280" y="20691"/>
                        <a:pt x="17280" y="19575"/>
                      </a:cubicBezTo>
                      <a:lnTo>
                        <a:pt x="17280" y="17534"/>
                      </a:lnTo>
                      <a:cubicBezTo>
                        <a:pt x="19889" y="16918"/>
                        <a:pt x="21600" y="15950"/>
                        <a:pt x="21600" y="14850"/>
                      </a:cubicBezTo>
                      <a:cubicBezTo>
                        <a:pt x="21600" y="13749"/>
                        <a:pt x="19889" y="12781"/>
                        <a:pt x="17280" y="12164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19044" tIns="19044" rIns="19044" bIns="19044" anchor="ctr"/>
                <a:lstStyle/>
                <a:p>
                  <a:pPr algn="ctr" defTabSz="228533" hangingPunct="0">
                    <a:defRPr/>
                  </a:pPr>
                  <a:endParaRPr lang="en-US" sz="1500" ker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Gill Sans" charset="0"/>
                    <a:ea typeface="宋体"/>
                    <a:sym typeface="Gill Sans" charset="0"/>
                  </a:endParaRPr>
                </a:p>
              </p:txBody>
            </p:sp>
          </p:grpSp>
        </p:grpSp>
        <p:grpSp>
          <p:nvGrpSpPr>
            <p:cNvPr id="6" name="组合 5"/>
            <p:cNvGrpSpPr/>
            <p:nvPr/>
          </p:nvGrpSpPr>
          <p:grpSpPr>
            <a:xfrm>
              <a:off x="3414933" y="3178080"/>
              <a:ext cx="1120394" cy="1008537"/>
              <a:chOff x="3414933" y="3178080"/>
              <a:chExt cx="1120394" cy="1008537"/>
            </a:xfrm>
          </p:grpSpPr>
          <p:sp>
            <p:nvSpPr>
              <p:cNvPr id="123" name="Freeform 61"/>
              <p:cNvSpPr/>
              <p:nvPr/>
            </p:nvSpPr>
            <p:spPr bwMode="auto">
              <a:xfrm>
                <a:off x="3414933" y="3178080"/>
                <a:ext cx="1120394" cy="1008537"/>
              </a:xfrm>
              <a:custGeom>
                <a:avLst/>
                <a:gdLst/>
                <a:ahLst/>
                <a:cxnLst>
                  <a:cxn ang="0">
                    <a:pos x="161" y="22"/>
                  </a:cxn>
                  <a:cxn ang="0">
                    <a:pos x="31" y="100"/>
                  </a:cxn>
                  <a:cxn ang="0">
                    <a:pos x="56" y="171"/>
                  </a:cxn>
                  <a:cxn ang="0">
                    <a:pos x="287" y="293"/>
                  </a:cxn>
                  <a:cxn ang="0">
                    <a:pos x="335" y="270"/>
                  </a:cxn>
                  <a:cxn ang="0">
                    <a:pos x="332" y="108"/>
                  </a:cxn>
                  <a:cxn ang="0">
                    <a:pos x="312" y="77"/>
                  </a:cxn>
                  <a:cxn ang="0">
                    <a:pos x="224" y="32"/>
                  </a:cxn>
                  <a:cxn ang="0">
                    <a:pos x="161" y="22"/>
                  </a:cxn>
                </a:cxnLst>
                <a:rect l="0" t="0" r="r" b="b"/>
                <a:pathLst>
                  <a:path w="336" h="302">
                    <a:moveTo>
                      <a:pt x="161" y="22"/>
                    </a:moveTo>
                    <a:cubicBezTo>
                      <a:pt x="140" y="35"/>
                      <a:pt x="31" y="100"/>
                      <a:pt x="31" y="100"/>
                    </a:cubicBezTo>
                    <a:cubicBezTo>
                      <a:pt x="31" y="100"/>
                      <a:pt x="0" y="113"/>
                      <a:pt x="56" y="171"/>
                    </a:cubicBezTo>
                    <a:cubicBezTo>
                      <a:pt x="111" y="228"/>
                      <a:pt x="187" y="280"/>
                      <a:pt x="287" y="293"/>
                    </a:cubicBezTo>
                    <a:cubicBezTo>
                      <a:pt x="300" y="295"/>
                      <a:pt x="336" y="302"/>
                      <a:pt x="335" y="270"/>
                    </a:cubicBezTo>
                    <a:cubicBezTo>
                      <a:pt x="334" y="237"/>
                      <a:pt x="332" y="108"/>
                      <a:pt x="332" y="108"/>
                    </a:cubicBezTo>
                    <a:cubicBezTo>
                      <a:pt x="332" y="108"/>
                      <a:pt x="332" y="84"/>
                      <a:pt x="312" y="77"/>
                    </a:cubicBezTo>
                    <a:cubicBezTo>
                      <a:pt x="292" y="70"/>
                      <a:pt x="250" y="54"/>
                      <a:pt x="224" y="32"/>
                    </a:cubicBezTo>
                    <a:cubicBezTo>
                      <a:pt x="201" y="12"/>
                      <a:pt x="196" y="0"/>
                      <a:pt x="161" y="22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</a:ln>
            </p:spPr>
            <p:txBody>
              <a:bodyPr vert="horz" wrap="square" lIns="91412" tIns="45706" rIns="91412" bIns="45706" numCol="1" anchor="t" anchorCtr="0" compatLnSpc="1">
                <a:prstTxWarp prst="textNoShape">
                  <a:avLst/>
                </a:prstTxWarp>
              </a:bodyPr>
              <a:lstStyle/>
              <a:p>
                <a:pPr defTabSz="1031325">
                  <a:defRPr/>
                </a:pPr>
                <a:endParaRPr lang="en-US" sz="2000" kern="0">
                  <a:solidFill>
                    <a:srgbClr val="262626"/>
                  </a:solidFill>
                  <a:latin typeface="Arial"/>
                </a:endParaRPr>
              </a:p>
            </p:txBody>
          </p:sp>
          <p:sp>
            <p:nvSpPr>
              <p:cNvPr id="160" name="AutoShape 59"/>
              <p:cNvSpPr/>
              <p:nvPr/>
            </p:nvSpPr>
            <p:spPr bwMode="auto">
              <a:xfrm>
                <a:off x="3846096" y="3519338"/>
                <a:ext cx="354201" cy="352142"/>
              </a:xfrm>
              <a:custGeom>
                <a:avLst/>
                <a:gdLst>
                  <a:gd name="T0" fmla="+- 0 10794 23"/>
                  <a:gd name="T1" fmla="*/ T0 w 21543"/>
                  <a:gd name="T2" fmla="*/ 10800 h 21600"/>
                  <a:gd name="T3" fmla="+- 0 10794 23"/>
                  <a:gd name="T4" fmla="*/ T3 w 21543"/>
                  <a:gd name="T5" fmla="*/ 10800 h 21600"/>
                  <a:gd name="T6" fmla="+- 0 10794 23"/>
                  <a:gd name="T7" fmla="*/ T6 w 21543"/>
                  <a:gd name="T8" fmla="*/ 10800 h 21600"/>
                  <a:gd name="T9" fmla="+- 0 10794 23"/>
                  <a:gd name="T10" fmla="*/ T9 w 21543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43" h="21600">
                    <a:moveTo>
                      <a:pt x="16976" y="19986"/>
                    </a:moveTo>
                    <a:lnTo>
                      <a:pt x="11226" y="17680"/>
                    </a:lnTo>
                    <a:cubicBezTo>
                      <a:pt x="11088" y="17626"/>
                      <a:pt x="10946" y="17608"/>
                      <a:pt x="10806" y="17600"/>
                    </a:cubicBezTo>
                    <a:lnTo>
                      <a:pt x="19660" y="3837"/>
                    </a:lnTo>
                    <a:cubicBezTo>
                      <a:pt x="19660" y="3837"/>
                      <a:pt x="16976" y="19986"/>
                      <a:pt x="16976" y="19986"/>
                    </a:cubicBezTo>
                    <a:close/>
                    <a:moveTo>
                      <a:pt x="6859" y="16244"/>
                    </a:moveTo>
                    <a:cubicBezTo>
                      <a:pt x="6858" y="16242"/>
                      <a:pt x="6855" y="16240"/>
                      <a:pt x="6854" y="16238"/>
                    </a:cubicBezTo>
                    <a:lnTo>
                      <a:pt x="19606" y="2552"/>
                    </a:lnTo>
                    <a:lnTo>
                      <a:pt x="8735" y="19536"/>
                    </a:lnTo>
                    <a:cubicBezTo>
                      <a:pt x="8735" y="19536"/>
                      <a:pt x="6859" y="16244"/>
                      <a:pt x="6859" y="16244"/>
                    </a:cubicBezTo>
                    <a:close/>
                    <a:moveTo>
                      <a:pt x="2111" y="14024"/>
                    </a:moveTo>
                    <a:lnTo>
                      <a:pt x="17712" y="3595"/>
                    </a:lnTo>
                    <a:lnTo>
                      <a:pt x="6369" y="15770"/>
                    </a:lnTo>
                    <a:cubicBezTo>
                      <a:pt x="6309" y="15734"/>
                      <a:pt x="6256" y="15687"/>
                      <a:pt x="6190" y="15660"/>
                    </a:cubicBezTo>
                    <a:cubicBezTo>
                      <a:pt x="6190" y="15660"/>
                      <a:pt x="2111" y="14024"/>
                      <a:pt x="2111" y="14024"/>
                    </a:cubicBezTo>
                    <a:close/>
                    <a:moveTo>
                      <a:pt x="21234" y="108"/>
                    </a:moveTo>
                    <a:cubicBezTo>
                      <a:pt x="21123" y="35"/>
                      <a:pt x="20996" y="0"/>
                      <a:pt x="20868" y="0"/>
                    </a:cubicBezTo>
                    <a:cubicBezTo>
                      <a:pt x="20738" y="0"/>
                      <a:pt x="20608" y="36"/>
                      <a:pt x="20495" y="113"/>
                    </a:cubicBezTo>
                    <a:lnTo>
                      <a:pt x="299" y="13613"/>
                    </a:lnTo>
                    <a:cubicBezTo>
                      <a:pt x="91" y="13751"/>
                      <a:pt x="-23" y="13995"/>
                      <a:pt x="3" y="14244"/>
                    </a:cubicBezTo>
                    <a:cubicBezTo>
                      <a:pt x="28" y="14494"/>
                      <a:pt x="190" y="14708"/>
                      <a:pt x="422" y="14801"/>
                    </a:cubicBezTo>
                    <a:lnTo>
                      <a:pt x="5689" y="16914"/>
                    </a:lnTo>
                    <a:lnTo>
                      <a:pt x="8166" y="21259"/>
                    </a:lnTo>
                    <a:cubicBezTo>
                      <a:pt x="8284" y="21468"/>
                      <a:pt x="8505" y="21597"/>
                      <a:pt x="8743" y="21599"/>
                    </a:cubicBezTo>
                    <a:lnTo>
                      <a:pt x="8751" y="21599"/>
                    </a:lnTo>
                    <a:cubicBezTo>
                      <a:pt x="8987" y="21599"/>
                      <a:pt x="9206" y="21474"/>
                      <a:pt x="9328" y="21271"/>
                    </a:cubicBezTo>
                    <a:lnTo>
                      <a:pt x="10726" y="18934"/>
                    </a:lnTo>
                    <a:lnTo>
                      <a:pt x="17253" y="21551"/>
                    </a:lnTo>
                    <a:cubicBezTo>
                      <a:pt x="17332" y="21584"/>
                      <a:pt x="17418" y="21599"/>
                      <a:pt x="17502" y="21599"/>
                    </a:cubicBezTo>
                    <a:cubicBezTo>
                      <a:pt x="17617" y="21599"/>
                      <a:pt x="17731" y="21571"/>
                      <a:pt x="17832" y="21512"/>
                    </a:cubicBezTo>
                    <a:cubicBezTo>
                      <a:pt x="18010" y="21412"/>
                      <a:pt x="18133" y="21238"/>
                      <a:pt x="18167" y="21035"/>
                    </a:cubicBezTo>
                    <a:lnTo>
                      <a:pt x="21533" y="785"/>
                    </a:lnTo>
                    <a:cubicBezTo>
                      <a:pt x="21576" y="520"/>
                      <a:pt x="21459" y="254"/>
                      <a:pt x="21234" y="108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</p:spPr>
            <p:txBody>
              <a:bodyPr lIns="19044" tIns="19044" rIns="19044" bIns="19044" anchor="ctr"/>
              <a:lstStyle/>
              <a:p>
                <a:pPr algn="ctr" defTabSz="228533" hangingPunct="0">
                  <a:defRPr/>
                </a:pPr>
                <a:endParaRPr lang="en-US" sz="150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/>
                  <a:sym typeface="Gill Sans" charset="0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5105608" y="2193380"/>
              <a:ext cx="819666" cy="1285427"/>
              <a:chOff x="5105608" y="2193380"/>
              <a:chExt cx="819666" cy="1285427"/>
            </a:xfrm>
          </p:grpSpPr>
          <p:sp>
            <p:nvSpPr>
              <p:cNvPr id="129" name="Freeform 58"/>
              <p:cNvSpPr/>
              <p:nvPr/>
            </p:nvSpPr>
            <p:spPr bwMode="auto">
              <a:xfrm>
                <a:off x="5105608" y="2193380"/>
                <a:ext cx="819666" cy="1285427"/>
              </a:xfrm>
              <a:custGeom>
                <a:avLst/>
                <a:gdLst/>
                <a:ahLst/>
                <a:cxnLst>
                  <a:cxn ang="0">
                    <a:pos x="38" y="293"/>
                  </a:cxn>
                  <a:cxn ang="0">
                    <a:pos x="171" y="365"/>
                  </a:cxn>
                  <a:cxn ang="0">
                    <a:pos x="219" y="308"/>
                  </a:cxn>
                  <a:cxn ang="0">
                    <a:pos x="208" y="47"/>
                  </a:cxn>
                  <a:cxn ang="0">
                    <a:pos x="163" y="17"/>
                  </a:cxn>
                  <a:cxn ang="0">
                    <a:pos x="26" y="101"/>
                  </a:cxn>
                  <a:cxn ang="0">
                    <a:pos x="8" y="135"/>
                  </a:cxn>
                  <a:cxn ang="0">
                    <a:pos x="14" y="233"/>
                  </a:cxn>
                  <a:cxn ang="0">
                    <a:pos x="38" y="293"/>
                  </a:cxn>
                </a:cxnLst>
                <a:rect l="0" t="0" r="r" b="b"/>
                <a:pathLst>
                  <a:path w="246" h="385">
                    <a:moveTo>
                      <a:pt x="38" y="293"/>
                    </a:moveTo>
                    <a:cubicBezTo>
                      <a:pt x="60" y="304"/>
                      <a:pt x="171" y="365"/>
                      <a:pt x="171" y="365"/>
                    </a:cubicBezTo>
                    <a:cubicBezTo>
                      <a:pt x="171" y="365"/>
                      <a:pt x="197" y="385"/>
                      <a:pt x="219" y="308"/>
                    </a:cubicBezTo>
                    <a:cubicBezTo>
                      <a:pt x="241" y="232"/>
                      <a:pt x="246" y="140"/>
                      <a:pt x="208" y="47"/>
                    </a:cubicBezTo>
                    <a:cubicBezTo>
                      <a:pt x="203" y="35"/>
                      <a:pt x="191" y="0"/>
                      <a:pt x="163" y="17"/>
                    </a:cubicBezTo>
                    <a:cubicBezTo>
                      <a:pt x="136" y="35"/>
                      <a:pt x="26" y="101"/>
                      <a:pt x="26" y="101"/>
                    </a:cubicBezTo>
                    <a:cubicBezTo>
                      <a:pt x="26" y="101"/>
                      <a:pt x="4" y="114"/>
                      <a:pt x="8" y="135"/>
                    </a:cubicBezTo>
                    <a:cubicBezTo>
                      <a:pt x="13" y="156"/>
                      <a:pt x="21" y="200"/>
                      <a:pt x="14" y="233"/>
                    </a:cubicBezTo>
                    <a:cubicBezTo>
                      <a:pt x="8" y="263"/>
                      <a:pt x="0" y="273"/>
                      <a:pt x="38" y="293"/>
                    </a:cubicBezTo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</a:ln>
            </p:spPr>
            <p:txBody>
              <a:bodyPr vert="horz" wrap="square" lIns="91412" tIns="45706" rIns="91412" bIns="45706" numCol="1" anchor="t" anchorCtr="0" compatLnSpc="1">
                <a:prstTxWarp prst="textNoShape">
                  <a:avLst/>
                </a:prstTxWarp>
              </a:bodyPr>
              <a:lstStyle/>
              <a:p>
                <a:pPr defTabSz="1031325">
                  <a:defRPr/>
                </a:pPr>
                <a:endParaRPr lang="en-US" sz="2000" kern="0">
                  <a:solidFill>
                    <a:srgbClr val="262626"/>
                  </a:solidFill>
                  <a:latin typeface="Arial"/>
                </a:endParaRPr>
              </a:p>
            </p:txBody>
          </p:sp>
          <p:grpSp>
            <p:nvGrpSpPr>
              <p:cNvPr id="161" name="Group 112"/>
              <p:cNvGrpSpPr/>
              <p:nvPr/>
            </p:nvGrpSpPr>
            <p:grpSpPr>
              <a:xfrm>
                <a:off x="5367556" y="2670391"/>
                <a:ext cx="353737" cy="331403"/>
                <a:chOff x="5368132" y="3540125"/>
                <a:chExt cx="465138" cy="435769"/>
              </a:xfrm>
              <a:solidFill>
                <a:sysClr val="window" lastClr="FFFFFF"/>
              </a:solidFill>
            </p:grpSpPr>
            <p:sp>
              <p:nvSpPr>
                <p:cNvPr id="162" name="AutoShape 110"/>
                <p:cNvSpPr/>
                <p:nvPr/>
              </p:nvSpPr>
              <p:spPr bwMode="auto">
                <a:xfrm>
                  <a:off x="5426869" y="3598069"/>
                  <a:ext cx="347663" cy="232569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699" y="20255"/>
                      </a:moveTo>
                      <a:lnTo>
                        <a:pt x="899" y="20255"/>
                      </a:lnTo>
                      <a:lnTo>
                        <a:pt x="899" y="1350"/>
                      </a:lnTo>
                      <a:lnTo>
                        <a:pt x="20699" y="1350"/>
                      </a:lnTo>
                      <a:cubicBezTo>
                        <a:pt x="20699" y="1350"/>
                        <a:pt x="20699" y="20255"/>
                        <a:pt x="20699" y="20255"/>
                      </a:cubicBezTo>
                      <a:close/>
                      <a:moveTo>
                        <a:pt x="20699" y="0"/>
                      </a:moveTo>
                      <a:lnTo>
                        <a:pt x="899" y="5"/>
                      </a:lnTo>
                      <a:cubicBezTo>
                        <a:pt x="402" y="5"/>
                        <a:pt x="0" y="603"/>
                        <a:pt x="0" y="1350"/>
                      </a:cubicBezTo>
                      <a:lnTo>
                        <a:pt x="0" y="20249"/>
                      </a:lnTo>
                      <a:cubicBezTo>
                        <a:pt x="0" y="20996"/>
                        <a:pt x="402" y="21599"/>
                        <a:pt x="899" y="21599"/>
                      </a:cubicBezTo>
                      <a:lnTo>
                        <a:pt x="20699" y="21599"/>
                      </a:lnTo>
                      <a:cubicBezTo>
                        <a:pt x="21197" y="21599"/>
                        <a:pt x="21600" y="20996"/>
                        <a:pt x="21600" y="20249"/>
                      </a:cubicBezTo>
                      <a:lnTo>
                        <a:pt x="21600" y="1350"/>
                      </a:lnTo>
                      <a:cubicBezTo>
                        <a:pt x="21600" y="603"/>
                        <a:pt x="21197" y="0"/>
                        <a:pt x="20699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19044" tIns="19044" rIns="19044" bIns="19044" anchor="ctr"/>
                <a:lstStyle/>
                <a:p>
                  <a:pPr algn="ctr" defTabSz="228533" hangingPunct="0">
                    <a:defRPr/>
                  </a:pPr>
                  <a:endParaRPr lang="en-US" sz="1500" ker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Gill Sans" charset="0"/>
                    <a:ea typeface="宋体"/>
                    <a:sym typeface="Gill Sans" charset="0"/>
                  </a:endParaRPr>
                </a:p>
              </p:txBody>
            </p:sp>
            <p:sp>
              <p:nvSpPr>
                <p:cNvPr id="163" name="AutoShape 111"/>
                <p:cNvSpPr/>
                <p:nvPr/>
              </p:nvSpPr>
              <p:spPr bwMode="auto">
                <a:xfrm>
                  <a:off x="5368132" y="3540125"/>
                  <a:ext cx="465138" cy="435769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249" y="16562"/>
                      </a:moveTo>
                      <a:cubicBezTo>
                        <a:pt x="20249" y="16959"/>
                        <a:pt x="19946" y="17282"/>
                        <a:pt x="19575" y="17282"/>
                      </a:cubicBezTo>
                      <a:lnTo>
                        <a:pt x="13499" y="17282"/>
                      </a:lnTo>
                      <a:lnTo>
                        <a:pt x="8099" y="17282"/>
                      </a:lnTo>
                      <a:lnTo>
                        <a:pt x="2024" y="17282"/>
                      </a:lnTo>
                      <a:cubicBezTo>
                        <a:pt x="1651" y="17282"/>
                        <a:pt x="1349" y="16959"/>
                        <a:pt x="1349" y="16562"/>
                      </a:cubicBezTo>
                      <a:lnTo>
                        <a:pt x="1349" y="2160"/>
                      </a:lnTo>
                      <a:cubicBezTo>
                        <a:pt x="1349" y="1762"/>
                        <a:pt x="1651" y="1440"/>
                        <a:pt x="2024" y="1440"/>
                      </a:cubicBezTo>
                      <a:lnTo>
                        <a:pt x="19575" y="1440"/>
                      </a:lnTo>
                      <a:cubicBezTo>
                        <a:pt x="19946" y="1440"/>
                        <a:pt x="20249" y="1762"/>
                        <a:pt x="20249" y="2160"/>
                      </a:cubicBezTo>
                      <a:cubicBezTo>
                        <a:pt x="20249" y="2160"/>
                        <a:pt x="20249" y="16562"/>
                        <a:pt x="20249" y="16562"/>
                      </a:cubicBezTo>
                      <a:close/>
                      <a:moveTo>
                        <a:pt x="19575" y="0"/>
                      </a:moveTo>
                      <a:lnTo>
                        <a:pt x="2024" y="0"/>
                      </a:lnTo>
                      <a:cubicBezTo>
                        <a:pt x="905" y="0"/>
                        <a:pt x="0" y="966"/>
                        <a:pt x="0" y="2160"/>
                      </a:cubicBezTo>
                      <a:lnTo>
                        <a:pt x="0" y="16562"/>
                      </a:lnTo>
                      <a:cubicBezTo>
                        <a:pt x="0" y="17753"/>
                        <a:pt x="903" y="18718"/>
                        <a:pt x="2018" y="18721"/>
                      </a:cubicBezTo>
                      <a:lnTo>
                        <a:pt x="8774" y="18721"/>
                      </a:lnTo>
                      <a:lnTo>
                        <a:pt x="8774" y="19597"/>
                      </a:lnTo>
                      <a:lnTo>
                        <a:pt x="4561" y="20181"/>
                      </a:lnTo>
                      <a:cubicBezTo>
                        <a:pt x="4260" y="20262"/>
                        <a:pt x="4049" y="20549"/>
                        <a:pt x="4049" y="20879"/>
                      </a:cubicBezTo>
                      <a:cubicBezTo>
                        <a:pt x="4049" y="21277"/>
                        <a:pt x="4351" y="21599"/>
                        <a:pt x="4724" y="21599"/>
                      </a:cubicBezTo>
                      <a:lnTo>
                        <a:pt x="16874" y="21599"/>
                      </a:lnTo>
                      <a:cubicBezTo>
                        <a:pt x="17248" y="21599"/>
                        <a:pt x="17549" y="21277"/>
                        <a:pt x="17549" y="20879"/>
                      </a:cubicBezTo>
                      <a:cubicBezTo>
                        <a:pt x="17549" y="20549"/>
                        <a:pt x="17339" y="20262"/>
                        <a:pt x="17038" y="20181"/>
                      </a:cubicBezTo>
                      <a:lnTo>
                        <a:pt x="12824" y="19597"/>
                      </a:lnTo>
                      <a:lnTo>
                        <a:pt x="12824" y="18721"/>
                      </a:lnTo>
                      <a:lnTo>
                        <a:pt x="19581" y="18721"/>
                      </a:lnTo>
                      <a:cubicBezTo>
                        <a:pt x="20696" y="18718"/>
                        <a:pt x="21600" y="17753"/>
                        <a:pt x="21600" y="16562"/>
                      </a:cubicBezTo>
                      <a:lnTo>
                        <a:pt x="21600" y="2160"/>
                      </a:lnTo>
                      <a:cubicBezTo>
                        <a:pt x="21600" y="966"/>
                        <a:pt x="20692" y="0"/>
                        <a:pt x="19575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19044" tIns="19044" rIns="19044" bIns="19044" anchor="ctr"/>
                <a:lstStyle/>
                <a:p>
                  <a:pPr algn="ctr" defTabSz="228533" hangingPunct="0">
                    <a:defRPr/>
                  </a:pPr>
                  <a:endParaRPr lang="en-US" sz="1500" ker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Gill Sans" charset="0"/>
                    <a:ea typeface="宋体"/>
                    <a:sym typeface="Gill Sans" charset="0"/>
                  </a:endParaRPr>
                </a:p>
              </p:txBody>
            </p:sp>
          </p:grpSp>
        </p:grpSp>
        <p:grpSp>
          <p:nvGrpSpPr>
            <p:cNvPr id="3" name="组合 2"/>
            <p:cNvGrpSpPr/>
            <p:nvPr/>
          </p:nvGrpSpPr>
          <p:grpSpPr>
            <a:xfrm>
              <a:off x="4616008" y="1494739"/>
              <a:ext cx="1116726" cy="1015872"/>
              <a:chOff x="4616008" y="1494739"/>
              <a:chExt cx="1116726" cy="1015872"/>
            </a:xfrm>
          </p:grpSpPr>
          <p:sp>
            <p:nvSpPr>
              <p:cNvPr id="110" name="Freeform 59"/>
              <p:cNvSpPr/>
              <p:nvPr/>
            </p:nvSpPr>
            <p:spPr bwMode="auto">
              <a:xfrm>
                <a:off x="4616008" y="1494739"/>
                <a:ext cx="1116726" cy="1015872"/>
              </a:xfrm>
              <a:custGeom>
                <a:avLst/>
                <a:gdLst/>
                <a:ahLst/>
                <a:cxnLst>
                  <a:cxn ang="0">
                    <a:pos x="174" y="281"/>
                  </a:cxn>
                  <a:cxn ang="0">
                    <a:pos x="305" y="204"/>
                  </a:cxn>
                  <a:cxn ang="0">
                    <a:pos x="280" y="133"/>
                  </a:cxn>
                  <a:cxn ang="0">
                    <a:pos x="49" y="9"/>
                  </a:cxn>
                  <a:cxn ang="0">
                    <a:pos x="1" y="33"/>
                  </a:cxn>
                  <a:cxn ang="0">
                    <a:pos x="3" y="194"/>
                  </a:cxn>
                  <a:cxn ang="0">
                    <a:pos x="23" y="226"/>
                  </a:cxn>
                  <a:cxn ang="0">
                    <a:pos x="110" y="271"/>
                  </a:cxn>
                  <a:cxn ang="0">
                    <a:pos x="174" y="281"/>
                  </a:cxn>
                </a:cxnLst>
                <a:rect l="0" t="0" r="r" b="b"/>
                <a:pathLst>
                  <a:path w="335" h="304">
                    <a:moveTo>
                      <a:pt x="174" y="281"/>
                    </a:moveTo>
                    <a:cubicBezTo>
                      <a:pt x="195" y="268"/>
                      <a:pt x="305" y="204"/>
                      <a:pt x="305" y="204"/>
                    </a:cubicBezTo>
                    <a:cubicBezTo>
                      <a:pt x="305" y="204"/>
                      <a:pt x="335" y="192"/>
                      <a:pt x="280" y="133"/>
                    </a:cubicBezTo>
                    <a:cubicBezTo>
                      <a:pt x="225" y="76"/>
                      <a:pt x="149" y="24"/>
                      <a:pt x="49" y="9"/>
                    </a:cubicBezTo>
                    <a:cubicBezTo>
                      <a:pt x="36" y="7"/>
                      <a:pt x="0" y="0"/>
                      <a:pt x="1" y="33"/>
                    </a:cubicBezTo>
                    <a:cubicBezTo>
                      <a:pt x="2" y="65"/>
                      <a:pt x="3" y="194"/>
                      <a:pt x="3" y="194"/>
                    </a:cubicBezTo>
                    <a:cubicBezTo>
                      <a:pt x="3" y="194"/>
                      <a:pt x="3" y="219"/>
                      <a:pt x="23" y="226"/>
                    </a:cubicBezTo>
                    <a:cubicBezTo>
                      <a:pt x="43" y="233"/>
                      <a:pt x="85" y="249"/>
                      <a:pt x="110" y="271"/>
                    </a:cubicBezTo>
                    <a:cubicBezTo>
                      <a:pt x="133" y="292"/>
                      <a:pt x="138" y="304"/>
                      <a:pt x="174" y="281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</a:ln>
            </p:spPr>
            <p:txBody>
              <a:bodyPr vert="horz" wrap="square" lIns="91412" tIns="45706" rIns="91412" bIns="45706" numCol="1" anchor="t" anchorCtr="0" compatLnSpc="1">
                <a:prstTxWarp prst="textNoShape">
                  <a:avLst/>
                </a:prstTxWarp>
              </a:bodyPr>
              <a:lstStyle/>
              <a:p>
                <a:pPr defTabSz="1031325">
                  <a:defRPr/>
                </a:pPr>
                <a:endParaRPr lang="en-US" sz="2000" kern="0">
                  <a:solidFill>
                    <a:srgbClr val="262626"/>
                  </a:solidFill>
                  <a:latin typeface="Arial"/>
                </a:endParaRPr>
              </a:p>
            </p:txBody>
          </p:sp>
          <p:grpSp>
            <p:nvGrpSpPr>
              <p:cNvPr id="164" name="组合 163"/>
              <p:cNvGrpSpPr/>
              <p:nvPr/>
            </p:nvGrpSpPr>
            <p:grpSpPr>
              <a:xfrm>
                <a:off x="4898061" y="1825806"/>
                <a:ext cx="242666" cy="353737"/>
                <a:chOff x="2528974" y="2863357"/>
                <a:chExt cx="246811" cy="359779"/>
              </a:xfrm>
              <a:solidFill>
                <a:sysClr val="window" lastClr="FFFFFF"/>
              </a:solidFill>
            </p:grpSpPr>
            <p:sp>
              <p:nvSpPr>
                <p:cNvPr id="165" name="AutoShape 113"/>
                <p:cNvSpPr/>
                <p:nvPr/>
              </p:nvSpPr>
              <p:spPr bwMode="auto">
                <a:xfrm>
                  <a:off x="2528974" y="2863357"/>
                  <a:ext cx="246811" cy="359779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5386" y="14175"/>
                      </a:moveTo>
                      <a:lnTo>
                        <a:pt x="6223" y="14175"/>
                      </a:lnTo>
                      <a:cubicBezTo>
                        <a:pt x="5734" y="13446"/>
                        <a:pt x="5147" y="12716"/>
                        <a:pt x="4568" y="12003"/>
                      </a:cubicBezTo>
                      <a:cubicBezTo>
                        <a:pt x="3287" y="10427"/>
                        <a:pt x="1963" y="8797"/>
                        <a:pt x="1963" y="7425"/>
                      </a:cubicBezTo>
                      <a:cubicBezTo>
                        <a:pt x="1963" y="4075"/>
                        <a:pt x="5927" y="1350"/>
                        <a:pt x="10800" y="1350"/>
                      </a:cubicBezTo>
                      <a:cubicBezTo>
                        <a:pt x="15672" y="1350"/>
                        <a:pt x="19636" y="4075"/>
                        <a:pt x="19636" y="7425"/>
                      </a:cubicBezTo>
                      <a:cubicBezTo>
                        <a:pt x="19636" y="8787"/>
                        <a:pt x="18312" y="10425"/>
                        <a:pt x="17029" y="12011"/>
                      </a:cubicBezTo>
                      <a:cubicBezTo>
                        <a:pt x="16455" y="12723"/>
                        <a:pt x="15873" y="13449"/>
                        <a:pt x="15386" y="14175"/>
                      </a:cubicBezTo>
                      <a:moveTo>
                        <a:pt x="10800" y="20249"/>
                      </a:moveTo>
                      <a:cubicBezTo>
                        <a:pt x="9805" y="20249"/>
                        <a:pt x="9347" y="20171"/>
                        <a:pt x="8839" y="19406"/>
                      </a:cubicBezTo>
                      <a:lnTo>
                        <a:pt x="13000" y="19048"/>
                      </a:lnTo>
                      <a:cubicBezTo>
                        <a:pt x="12398" y="20164"/>
                        <a:pt x="11959" y="20249"/>
                        <a:pt x="10800" y="20249"/>
                      </a:cubicBezTo>
                      <a:moveTo>
                        <a:pt x="7595" y="16813"/>
                      </a:moveTo>
                      <a:cubicBezTo>
                        <a:pt x="7417" y="16407"/>
                        <a:pt x="7215" y="15978"/>
                        <a:pt x="6991" y="15525"/>
                      </a:cubicBezTo>
                      <a:lnTo>
                        <a:pt x="14616" y="15525"/>
                      </a:lnTo>
                      <a:cubicBezTo>
                        <a:pt x="14496" y="15767"/>
                        <a:pt x="14375" y="16010"/>
                        <a:pt x="14270" y="16239"/>
                      </a:cubicBezTo>
                      <a:cubicBezTo>
                        <a:pt x="14270" y="16239"/>
                        <a:pt x="7595" y="16813"/>
                        <a:pt x="7595" y="16813"/>
                      </a:cubicBezTo>
                      <a:close/>
                      <a:moveTo>
                        <a:pt x="13345" y="18343"/>
                      </a:moveTo>
                      <a:lnTo>
                        <a:pt x="8476" y="18762"/>
                      </a:lnTo>
                      <a:cubicBezTo>
                        <a:pt x="8303" y="18416"/>
                        <a:pt x="8116" y="18011"/>
                        <a:pt x="7890" y="17483"/>
                      </a:cubicBezTo>
                      <a:cubicBezTo>
                        <a:pt x="7887" y="17477"/>
                        <a:pt x="7883" y="17469"/>
                        <a:pt x="7881" y="17462"/>
                      </a:cubicBezTo>
                      <a:lnTo>
                        <a:pt x="13957" y="16941"/>
                      </a:lnTo>
                      <a:cubicBezTo>
                        <a:pt x="13871" y="17140"/>
                        <a:pt x="13778" y="17350"/>
                        <a:pt x="13698" y="17537"/>
                      </a:cubicBezTo>
                      <a:cubicBezTo>
                        <a:pt x="13569" y="17841"/>
                        <a:pt x="13453" y="18104"/>
                        <a:pt x="13345" y="18343"/>
                      </a:cubicBezTo>
                      <a:moveTo>
                        <a:pt x="10800" y="0"/>
                      </a:moveTo>
                      <a:cubicBezTo>
                        <a:pt x="4835" y="0"/>
                        <a:pt x="0" y="3324"/>
                        <a:pt x="0" y="7425"/>
                      </a:cubicBezTo>
                      <a:cubicBezTo>
                        <a:pt x="0" y="10146"/>
                        <a:pt x="3621" y="13029"/>
                        <a:pt x="4939" y="15562"/>
                      </a:cubicBezTo>
                      <a:cubicBezTo>
                        <a:pt x="6906" y="19339"/>
                        <a:pt x="6688" y="21599"/>
                        <a:pt x="10800" y="21599"/>
                      </a:cubicBezTo>
                      <a:cubicBezTo>
                        <a:pt x="14972" y="21599"/>
                        <a:pt x="14692" y="19349"/>
                        <a:pt x="16660" y="15577"/>
                      </a:cubicBezTo>
                      <a:cubicBezTo>
                        <a:pt x="17983" y="13039"/>
                        <a:pt x="21600" y="10124"/>
                        <a:pt x="21600" y="7425"/>
                      </a:cubicBezTo>
                      <a:cubicBezTo>
                        <a:pt x="21600" y="3324"/>
                        <a:pt x="16764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19044" tIns="19044" rIns="19044" bIns="19044" anchor="ctr"/>
                <a:lstStyle/>
                <a:p>
                  <a:pPr algn="ctr" defTabSz="228533" hangingPunct="0">
                    <a:defRPr/>
                  </a:pPr>
                  <a:endParaRPr lang="en-US" sz="1500" ker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Gill Sans" charset="0"/>
                    <a:ea typeface="宋体"/>
                    <a:sym typeface="Gill Sans" charset="0"/>
                  </a:endParaRPr>
                </a:p>
              </p:txBody>
            </p:sp>
            <p:sp>
              <p:nvSpPr>
                <p:cNvPr id="166" name="AutoShape 114"/>
                <p:cNvSpPr/>
                <p:nvPr/>
              </p:nvSpPr>
              <p:spPr bwMode="auto">
                <a:xfrm>
                  <a:off x="2584843" y="2919841"/>
                  <a:ext cx="73061" cy="73061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938" y="0"/>
                      </a:moveTo>
                      <a:cubicBezTo>
                        <a:pt x="8943" y="0"/>
                        <a:pt x="0" y="8942"/>
                        <a:pt x="0" y="19938"/>
                      </a:cubicBezTo>
                      <a:cubicBezTo>
                        <a:pt x="0" y="20855"/>
                        <a:pt x="743" y="21600"/>
                        <a:pt x="1661" y="21600"/>
                      </a:cubicBezTo>
                      <a:cubicBezTo>
                        <a:pt x="2579" y="21600"/>
                        <a:pt x="3323" y="20855"/>
                        <a:pt x="3323" y="19938"/>
                      </a:cubicBezTo>
                      <a:cubicBezTo>
                        <a:pt x="3323" y="10777"/>
                        <a:pt x="10777" y="3323"/>
                        <a:pt x="19938" y="3323"/>
                      </a:cubicBezTo>
                      <a:cubicBezTo>
                        <a:pt x="20856" y="3323"/>
                        <a:pt x="21600" y="2578"/>
                        <a:pt x="21600" y="1661"/>
                      </a:cubicBezTo>
                      <a:cubicBezTo>
                        <a:pt x="21600" y="744"/>
                        <a:pt x="20856" y="0"/>
                        <a:pt x="19938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19044" tIns="19044" rIns="19044" bIns="19044" anchor="ctr"/>
                <a:lstStyle/>
                <a:p>
                  <a:pPr algn="ctr" defTabSz="228533" hangingPunct="0">
                    <a:defRPr/>
                  </a:pPr>
                  <a:endParaRPr lang="en-US" sz="1500" ker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Gill Sans" charset="0"/>
                    <a:ea typeface="宋体"/>
                    <a:sym typeface="Gill Sans" charset="0"/>
                  </a:endParaRPr>
                </a:p>
              </p:txBody>
            </p:sp>
          </p:grpSp>
        </p:grpSp>
        <p:grpSp>
          <p:nvGrpSpPr>
            <p:cNvPr id="7" name="组合 6"/>
            <p:cNvGrpSpPr/>
            <p:nvPr/>
          </p:nvGrpSpPr>
          <p:grpSpPr>
            <a:xfrm>
              <a:off x="3218726" y="2195214"/>
              <a:ext cx="819666" cy="1287260"/>
              <a:chOff x="3218726" y="2195214"/>
              <a:chExt cx="819666" cy="1287260"/>
            </a:xfrm>
          </p:grpSpPr>
          <p:sp>
            <p:nvSpPr>
              <p:cNvPr id="117" name="Freeform 62"/>
              <p:cNvSpPr/>
              <p:nvPr/>
            </p:nvSpPr>
            <p:spPr bwMode="auto">
              <a:xfrm>
                <a:off x="3218726" y="2195214"/>
                <a:ext cx="819666" cy="1287260"/>
              </a:xfrm>
              <a:custGeom>
                <a:avLst/>
                <a:gdLst/>
                <a:ahLst/>
                <a:cxnLst>
                  <a:cxn ang="0">
                    <a:pos x="209" y="93"/>
                  </a:cxn>
                  <a:cxn ang="0">
                    <a:pos x="75" y="20"/>
                  </a:cxn>
                  <a:cxn ang="0">
                    <a:pos x="27" y="77"/>
                  </a:cxn>
                  <a:cxn ang="0">
                    <a:pos x="38" y="338"/>
                  </a:cxn>
                  <a:cxn ang="0">
                    <a:pos x="83" y="368"/>
                  </a:cxn>
                  <a:cxn ang="0">
                    <a:pos x="221" y="284"/>
                  </a:cxn>
                  <a:cxn ang="0">
                    <a:pos x="238" y="250"/>
                  </a:cxn>
                  <a:cxn ang="0">
                    <a:pos x="232" y="152"/>
                  </a:cxn>
                  <a:cxn ang="0">
                    <a:pos x="209" y="93"/>
                  </a:cxn>
                </a:cxnLst>
                <a:rect l="0" t="0" r="r" b="b"/>
                <a:pathLst>
                  <a:path w="246" h="385">
                    <a:moveTo>
                      <a:pt x="209" y="93"/>
                    </a:moveTo>
                    <a:cubicBezTo>
                      <a:pt x="187" y="81"/>
                      <a:pt x="75" y="20"/>
                      <a:pt x="75" y="20"/>
                    </a:cubicBezTo>
                    <a:cubicBezTo>
                      <a:pt x="75" y="20"/>
                      <a:pt x="49" y="0"/>
                      <a:pt x="27" y="77"/>
                    </a:cubicBezTo>
                    <a:cubicBezTo>
                      <a:pt x="6" y="153"/>
                      <a:pt x="0" y="245"/>
                      <a:pt x="38" y="338"/>
                    </a:cubicBezTo>
                    <a:cubicBezTo>
                      <a:pt x="43" y="350"/>
                      <a:pt x="56" y="385"/>
                      <a:pt x="83" y="368"/>
                    </a:cubicBezTo>
                    <a:cubicBezTo>
                      <a:pt x="110" y="351"/>
                      <a:pt x="221" y="284"/>
                      <a:pt x="221" y="284"/>
                    </a:cubicBezTo>
                    <a:cubicBezTo>
                      <a:pt x="221" y="284"/>
                      <a:pt x="242" y="271"/>
                      <a:pt x="238" y="250"/>
                    </a:cubicBezTo>
                    <a:cubicBezTo>
                      <a:pt x="234" y="229"/>
                      <a:pt x="226" y="186"/>
                      <a:pt x="232" y="152"/>
                    </a:cubicBezTo>
                    <a:cubicBezTo>
                      <a:pt x="238" y="122"/>
                      <a:pt x="246" y="112"/>
                      <a:pt x="209" y="93"/>
                    </a:cubicBezTo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</a:ln>
            </p:spPr>
            <p:txBody>
              <a:bodyPr vert="horz" wrap="square" lIns="91412" tIns="45706" rIns="91412" bIns="45706" numCol="1" anchor="t" anchorCtr="0" compatLnSpc="1">
                <a:prstTxWarp prst="textNoShape">
                  <a:avLst/>
                </a:prstTxWarp>
              </a:bodyPr>
              <a:lstStyle/>
              <a:p>
                <a:pPr defTabSz="1031325">
                  <a:defRPr/>
                </a:pPr>
                <a:endParaRPr lang="en-US" sz="2000" kern="0">
                  <a:solidFill>
                    <a:srgbClr val="262626"/>
                  </a:solidFill>
                  <a:latin typeface="Arial"/>
                </a:endParaRPr>
              </a:p>
            </p:txBody>
          </p:sp>
          <p:grpSp>
            <p:nvGrpSpPr>
              <p:cNvPr id="167" name="Group 124"/>
              <p:cNvGrpSpPr/>
              <p:nvPr/>
            </p:nvGrpSpPr>
            <p:grpSpPr>
              <a:xfrm>
                <a:off x="3451690" y="2705816"/>
                <a:ext cx="353737" cy="297597"/>
                <a:chOff x="5368132" y="2625725"/>
                <a:chExt cx="465138" cy="391319"/>
              </a:xfrm>
              <a:solidFill>
                <a:sysClr val="window" lastClr="FFFFFF"/>
              </a:solidFill>
            </p:grpSpPr>
            <p:sp>
              <p:nvSpPr>
                <p:cNvPr id="168" name="AutoShape 120"/>
                <p:cNvSpPr/>
                <p:nvPr/>
              </p:nvSpPr>
              <p:spPr bwMode="auto">
                <a:xfrm>
                  <a:off x="5484813" y="2727325"/>
                  <a:ext cx="231775" cy="23177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6948" y="16070"/>
                      </a:moveTo>
                      <a:cubicBezTo>
                        <a:pt x="14037" y="19468"/>
                        <a:pt x="8925" y="19859"/>
                        <a:pt x="5529" y="16948"/>
                      </a:cubicBezTo>
                      <a:cubicBezTo>
                        <a:pt x="2130" y="14038"/>
                        <a:pt x="1740" y="8924"/>
                        <a:pt x="4651" y="5527"/>
                      </a:cubicBezTo>
                      <a:cubicBezTo>
                        <a:pt x="7559" y="2131"/>
                        <a:pt x="12674" y="1740"/>
                        <a:pt x="16070" y="4650"/>
                      </a:cubicBezTo>
                      <a:cubicBezTo>
                        <a:pt x="19466" y="7560"/>
                        <a:pt x="19859" y="12673"/>
                        <a:pt x="16948" y="16070"/>
                      </a:cubicBezTo>
                      <a:moveTo>
                        <a:pt x="10800" y="0"/>
                      </a:moveTo>
                      <a:cubicBezTo>
                        <a:pt x="4833" y="0"/>
                        <a:pt x="0" y="4834"/>
                        <a:pt x="0" y="10800"/>
                      </a:cubicBezTo>
                      <a:cubicBezTo>
                        <a:pt x="0" y="16765"/>
                        <a:pt x="4833" y="21599"/>
                        <a:pt x="10800" y="21599"/>
                      </a:cubicBezTo>
                      <a:cubicBezTo>
                        <a:pt x="16764" y="21599"/>
                        <a:pt x="21600" y="16765"/>
                        <a:pt x="21600" y="10800"/>
                      </a:cubicBezTo>
                      <a:cubicBezTo>
                        <a:pt x="21600" y="4834"/>
                        <a:pt x="16764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19044" tIns="19044" rIns="19044" bIns="19044" anchor="ctr"/>
                <a:lstStyle/>
                <a:p>
                  <a:pPr algn="ctr" defTabSz="228533" hangingPunct="0">
                    <a:defRPr/>
                  </a:pPr>
                  <a:endParaRPr lang="en-US" sz="1500" ker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Gill Sans" charset="0"/>
                    <a:ea typeface="宋体"/>
                    <a:sym typeface="Gill Sans" charset="0"/>
                  </a:endParaRPr>
                </a:p>
              </p:txBody>
            </p:sp>
            <p:sp>
              <p:nvSpPr>
                <p:cNvPr id="169" name="AutoShape 121"/>
                <p:cNvSpPr/>
                <p:nvPr/>
              </p:nvSpPr>
              <p:spPr bwMode="auto">
                <a:xfrm>
                  <a:off x="5542757" y="2785269"/>
                  <a:ext cx="65088" cy="6508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200" y="0"/>
                      </a:moveTo>
                      <a:cubicBezTo>
                        <a:pt x="8596" y="0"/>
                        <a:pt x="0" y="8596"/>
                        <a:pt x="0" y="19195"/>
                      </a:cubicBezTo>
                      <a:lnTo>
                        <a:pt x="0" y="19199"/>
                      </a:lnTo>
                      <a:cubicBezTo>
                        <a:pt x="0" y="20524"/>
                        <a:pt x="1068" y="21599"/>
                        <a:pt x="2400" y="21599"/>
                      </a:cubicBezTo>
                      <a:cubicBezTo>
                        <a:pt x="3721" y="21599"/>
                        <a:pt x="4800" y="20524"/>
                        <a:pt x="4800" y="19199"/>
                      </a:cubicBezTo>
                      <a:lnTo>
                        <a:pt x="4800" y="19195"/>
                      </a:lnTo>
                      <a:cubicBezTo>
                        <a:pt x="4800" y="11247"/>
                        <a:pt x="11240" y="4799"/>
                        <a:pt x="19200" y="4799"/>
                      </a:cubicBezTo>
                      <a:cubicBezTo>
                        <a:pt x="20521" y="4799"/>
                        <a:pt x="21600" y="3724"/>
                        <a:pt x="21600" y="2399"/>
                      </a:cubicBezTo>
                      <a:cubicBezTo>
                        <a:pt x="21600" y="1075"/>
                        <a:pt x="20521" y="0"/>
                        <a:pt x="192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19044" tIns="19044" rIns="19044" bIns="19044" anchor="ctr"/>
                <a:lstStyle/>
                <a:p>
                  <a:pPr algn="ctr" defTabSz="228533" hangingPunct="0">
                    <a:defRPr/>
                  </a:pPr>
                  <a:endParaRPr lang="en-US" sz="1500" ker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Gill Sans" charset="0"/>
                    <a:ea typeface="宋体"/>
                    <a:sym typeface="Gill Sans" charset="0"/>
                  </a:endParaRPr>
                </a:p>
              </p:txBody>
            </p:sp>
            <p:sp>
              <p:nvSpPr>
                <p:cNvPr id="170" name="AutoShape 122"/>
                <p:cNvSpPr/>
                <p:nvPr/>
              </p:nvSpPr>
              <p:spPr bwMode="auto">
                <a:xfrm>
                  <a:off x="5368132" y="2625725"/>
                  <a:ext cx="465138" cy="391319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249" y="19199"/>
                      </a:moveTo>
                      <a:cubicBezTo>
                        <a:pt x="20249" y="19642"/>
                        <a:pt x="19948" y="19999"/>
                        <a:pt x="19575" y="19999"/>
                      </a:cubicBezTo>
                      <a:lnTo>
                        <a:pt x="2024" y="19999"/>
                      </a:lnTo>
                      <a:cubicBezTo>
                        <a:pt x="1651" y="19999"/>
                        <a:pt x="1349" y="19642"/>
                        <a:pt x="1349" y="19199"/>
                      </a:cubicBezTo>
                      <a:lnTo>
                        <a:pt x="1349" y="7200"/>
                      </a:lnTo>
                      <a:cubicBezTo>
                        <a:pt x="1349" y="6809"/>
                        <a:pt x="1588" y="6475"/>
                        <a:pt x="1914" y="6411"/>
                      </a:cubicBezTo>
                      <a:lnTo>
                        <a:pt x="5588" y="5684"/>
                      </a:lnTo>
                      <a:lnTo>
                        <a:pt x="6797" y="2103"/>
                      </a:lnTo>
                      <a:cubicBezTo>
                        <a:pt x="6900" y="1799"/>
                        <a:pt x="7148" y="1600"/>
                        <a:pt x="7424" y="1600"/>
                      </a:cubicBezTo>
                      <a:lnTo>
                        <a:pt x="14174" y="1600"/>
                      </a:lnTo>
                      <a:cubicBezTo>
                        <a:pt x="14450" y="1600"/>
                        <a:pt x="14698" y="1799"/>
                        <a:pt x="14801" y="2103"/>
                      </a:cubicBezTo>
                      <a:lnTo>
                        <a:pt x="16010" y="5684"/>
                      </a:lnTo>
                      <a:lnTo>
                        <a:pt x="19685" y="6411"/>
                      </a:lnTo>
                      <a:cubicBezTo>
                        <a:pt x="20011" y="6475"/>
                        <a:pt x="20249" y="6809"/>
                        <a:pt x="20249" y="7200"/>
                      </a:cubicBezTo>
                      <a:cubicBezTo>
                        <a:pt x="20249" y="7200"/>
                        <a:pt x="20249" y="19199"/>
                        <a:pt x="20249" y="19199"/>
                      </a:cubicBezTo>
                      <a:close/>
                      <a:moveTo>
                        <a:pt x="19907" y="4832"/>
                      </a:moveTo>
                      <a:lnTo>
                        <a:pt x="16981" y="4254"/>
                      </a:lnTo>
                      <a:lnTo>
                        <a:pt x="16054" y="1507"/>
                      </a:lnTo>
                      <a:cubicBezTo>
                        <a:pt x="15745" y="591"/>
                        <a:pt x="15006" y="0"/>
                        <a:pt x="14174" y="0"/>
                      </a:cubicBezTo>
                      <a:lnTo>
                        <a:pt x="7424" y="0"/>
                      </a:lnTo>
                      <a:cubicBezTo>
                        <a:pt x="6593" y="0"/>
                        <a:pt x="5854" y="591"/>
                        <a:pt x="5543" y="1509"/>
                      </a:cubicBezTo>
                      <a:lnTo>
                        <a:pt x="4618" y="4254"/>
                      </a:lnTo>
                      <a:lnTo>
                        <a:pt x="1692" y="4832"/>
                      </a:lnTo>
                      <a:cubicBezTo>
                        <a:pt x="711" y="5025"/>
                        <a:pt x="0" y="6020"/>
                        <a:pt x="0" y="7200"/>
                      </a:cubicBezTo>
                      <a:lnTo>
                        <a:pt x="0" y="19199"/>
                      </a:lnTo>
                      <a:cubicBezTo>
                        <a:pt x="0" y="20523"/>
                        <a:pt x="908" y="21600"/>
                        <a:pt x="2024" y="21600"/>
                      </a:cubicBezTo>
                      <a:lnTo>
                        <a:pt x="19575" y="21600"/>
                      </a:lnTo>
                      <a:cubicBezTo>
                        <a:pt x="20691" y="21600"/>
                        <a:pt x="21600" y="20523"/>
                        <a:pt x="21600" y="19199"/>
                      </a:cubicBezTo>
                      <a:lnTo>
                        <a:pt x="21600" y="7200"/>
                      </a:lnTo>
                      <a:cubicBezTo>
                        <a:pt x="21600" y="6020"/>
                        <a:pt x="20888" y="5025"/>
                        <a:pt x="19907" y="4832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19044" tIns="19044" rIns="19044" bIns="19044" anchor="ctr"/>
                <a:lstStyle/>
                <a:p>
                  <a:pPr algn="ctr" defTabSz="228533" hangingPunct="0">
                    <a:defRPr/>
                  </a:pPr>
                  <a:endParaRPr lang="en-US" sz="1500" ker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Gill Sans" charset="0"/>
                    <a:ea typeface="宋体"/>
                    <a:sym typeface="Gill Sans" charset="0"/>
                  </a:endParaRPr>
                </a:p>
              </p:txBody>
            </p:sp>
          </p:grpSp>
        </p:grpSp>
        <p:grpSp>
          <p:nvGrpSpPr>
            <p:cNvPr id="2" name="组合 1"/>
            <p:cNvGrpSpPr/>
            <p:nvPr/>
          </p:nvGrpSpPr>
          <p:grpSpPr>
            <a:xfrm>
              <a:off x="3425935" y="1491072"/>
              <a:ext cx="1116726" cy="999369"/>
              <a:chOff x="3425935" y="1491072"/>
              <a:chExt cx="1116726" cy="999369"/>
            </a:xfrm>
          </p:grpSpPr>
          <p:sp>
            <p:nvSpPr>
              <p:cNvPr id="120" name="Freeform 64"/>
              <p:cNvSpPr/>
              <p:nvPr/>
            </p:nvSpPr>
            <p:spPr bwMode="auto">
              <a:xfrm>
                <a:off x="3425935" y="1491072"/>
                <a:ext cx="1116726" cy="999369"/>
              </a:xfrm>
              <a:custGeom>
                <a:avLst/>
                <a:gdLst/>
                <a:ahLst/>
                <a:cxnLst>
                  <a:cxn ang="0">
                    <a:pos x="330" y="184"/>
                  </a:cxn>
                  <a:cxn ang="0">
                    <a:pos x="330" y="32"/>
                  </a:cxn>
                  <a:cxn ang="0">
                    <a:pos x="257" y="18"/>
                  </a:cxn>
                  <a:cxn ang="0">
                    <a:pos x="33" y="152"/>
                  </a:cxn>
                  <a:cxn ang="0">
                    <a:pos x="28" y="206"/>
                  </a:cxn>
                  <a:cxn ang="0">
                    <a:pos x="168" y="287"/>
                  </a:cxn>
                  <a:cxn ang="0">
                    <a:pos x="206" y="286"/>
                  </a:cxn>
                  <a:cxn ang="0">
                    <a:pos x="289" y="233"/>
                  </a:cxn>
                  <a:cxn ang="0">
                    <a:pos x="330" y="184"/>
                  </a:cxn>
                </a:cxnLst>
                <a:rect l="0" t="0" r="r" b="b"/>
                <a:pathLst>
                  <a:path w="335" h="299">
                    <a:moveTo>
                      <a:pt x="330" y="184"/>
                    </a:moveTo>
                    <a:cubicBezTo>
                      <a:pt x="330" y="159"/>
                      <a:pt x="330" y="32"/>
                      <a:pt x="330" y="32"/>
                    </a:cubicBezTo>
                    <a:cubicBezTo>
                      <a:pt x="330" y="32"/>
                      <a:pt x="335" y="0"/>
                      <a:pt x="257" y="18"/>
                    </a:cubicBezTo>
                    <a:cubicBezTo>
                      <a:pt x="180" y="35"/>
                      <a:pt x="96" y="74"/>
                      <a:pt x="33" y="152"/>
                    </a:cubicBezTo>
                    <a:cubicBezTo>
                      <a:pt x="25" y="163"/>
                      <a:pt x="0" y="190"/>
                      <a:pt x="28" y="206"/>
                    </a:cubicBezTo>
                    <a:cubicBezTo>
                      <a:pt x="57" y="222"/>
                      <a:pt x="168" y="287"/>
                      <a:pt x="168" y="287"/>
                    </a:cubicBezTo>
                    <a:cubicBezTo>
                      <a:pt x="168" y="287"/>
                      <a:pt x="189" y="299"/>
                      <a:pt x="206" y="286"/>
                    </a:cubicBezTo>
                    <a:cubicBezTo>
                      <a:pt x="222" y="272"/>
                      <a:pt x="257" y="244"/>
                      <a:pt x="289" y="233"/>
                    </a:cubicBezTo>
                    <a:cubicBezTo>
                      <a:pt x="319" y="224"/>
                      <a:pt x="331" y="226"/>
                      <a:pt x="330" y="184"/>
                    </a:cubicBezTo>
                  </a:path>
                </a:pathLst>
              </a:custGeom>
              <a:solidFill>
                <a:srgbClr val="725F42"/>
              </a:solidFill>
              <a:ln w="9525">
                <a:noFill/>
                <a:round/>
              </a:ln>
            </p:spPr>
            <p:txBody>
              <a:bodyPr vert="horz" wrap="square" lIns="91412" tIns="45706" rIns="91412" bIns="45706" numCol="1" anchor="t" anchorCtr="0" compatLnSpc="1">
                <a:prstTxWarp prst="textNoShape">
                  <a:avLst/>
                </a:prstTxWarp>
              </a:bodyPr>
              <a:lstStyle/>
              <a:p>
                <a:pPr defTabSz="1031325">
                  <a:defRPr/>
                </a:pPr>
                <a:endParaRPr lang="en-US" sz="2000" kern="0">
                  <a:solidFill>
                    <a:srgbClr val="262626"/>
                  </a:solidFill>
                  <a:latin typeface="Arial"/>
                </a:endParaRPr>
              </a:p>
            </p:txBody>
          </p:sp>
          <p:grpSp>
            <p:nvGrpSpPr>
              <p:cNvPr id="171" name="组合 170"/>
              <p:cNvGrpSpPr/>
              <p:nvPr/>
            </p:nvGrpSpPr>
            <p:grpSpPr>
              <a:xfrm>
                <a:off x="3891400" y="1841238"/>
                <a:ext cx="354201" cy="352142"/>
                <a:chOff x="1899015" y="1928034"/>
                <a:chExt cx="354201" cy="352142"/>
              </a:xfrm>
            </p:grpSpPr>
            <p:sp>
              <p:nvSpPr>
                <p:cNvPr id="172" name="AutoShape 128"/>
                <p:cNvSpPr/>
                <p:nvPr/>
              </p:nvSpPr>
              <p:spPr bwMode="auto">
                <a:xfrm>
                  <a:off x="1899015" y="1928034"/>
                  <a:ext cx="354201" cy="352142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4850" y="12150"/>
                      </a:moveTo>
                      <a:cubicBezTo>
                        <a:pt x="13851" y="12150"/>
                        <a:pt x="12926" y="11859"/>
                        <a:pt x="12124" y="11386"/>
                      </a:cubicBezTo>
                      <a:lnTo>
                        <a:pt x="11892" y="11618"/>
                      </a:lnTo>
                      <a:lnTo>
                        <a:pt x="11132" y="12377"/>
                      </a:lnTo>
                      <a:lnTo>
                        <a:pt x="9846" y="13663"/>
                      </a:lnTo>
                      <a:cubicBezTo>
                        <a:pt x="9593" y="13916"/>
                        <a:pt x="9451" y="14260"/>
                        <a:pt x="9451" y="14617"/>
                      </a:cubicBezTo>
                      <a:lnTo>
                        <a:pt x="9451" y="16200"/>
                      </a:lnTo>
                      <a:lnTo>
                        <a:pt x="8101" y="16200"/>
                      </a:lnTo>
                      <a:cubicBezTo>
                        <a:pt x="7356" y="16200"/>
                        <a:pt x="6751" y="16804"/>
                        <a:pt x="6751" y="17549"/>
                      </a:cubicBezTo>
                      <a:lnTo>
                        <a:pt x="6751" y="18900"/>
                      </a:lnTo>
                      <a:lnTo>
                        <a:pt x="5170" y="18900"/>
                      </a:lnTo>
                      <a:cubicBezTo>
                        <a:pt x="4812" y="18900"/>
                        <a:pt x="4469" y="19042"/>
                        <a:pt x="4216" y="19295"/>
                      </a:cubicBezTo>
                      <a:lnTo>
                        <a:pt x="3259" y="20252"/>
                      </a:lnTo>
                      <a:lnTo>
                        <a:pt x="1352" y="20249"/>
                      </a:lnTo>
                      <a:lnTo>
                        <a:pt x="1350" y="18326"/>
                      </a:lnTo>
                      <a:lnTo>
                        <a:pt x="9223" y="10467"/>
                      </a:lnTo>
                      <a:cubicBezTo>
                        <a:pt x="9223" y="10467"/>
                        <a:pt x="9223" y="10467"/>
                        <a:pt x="9224" y="10468"/>
                      </a:cubicBezTo>
                      <a:lnTo>
                        <a:pt x="10215" y="9477"/>
                      </a:lnTo>
                      <a:cubicBezTo>
                        <a:pt x="9741" y="8674"/>
                        <a:pt x="9451" y="7748"/>
                        <a:pt x="9451" y="6750"/>
                      </a:cubicBezTo>
                      <a:cubicBezTo>
                        <a:pt x="9451" y="3767"/>
                        <a:pt x="11869" y="1350"/>
                        <a:pt x="14850" y="1350"/>
                      </a:cubicBezTo>
                      <a:cubicBezTo>
                        <a:pt x="17832" y="1350"/>
                        <a:pt x="20250" y="3767"/>
                        <a:pt x="20250" y="6750"/>
                      </a:cubicBezTo>
                      <a:cubicBezTo>
                        <a:pt x="20250" y="9732"/>
                        <a:pt x="17832" y="12150"/>
                        <a:pt x="14850" y="12150"/>
                      </a:cubicBezTo>
                      <a:moveTo>
                        <a:pt x="14850" y="0"/>
                      </a:moveTo>
                      <a:cubicBezTo>
                        <a:pt x="11123" y="0"/>
                        <a:pt x="8101" y="3022"/>
                        <a:pt x="8101" y="6750"/>
                      </a:cubicBezTo>
                      <a:cubicBezTo>
                        <a:pt x="8101" y="7617"/>
                        <a:pt x="8283" y="8438"/>
                        <a:pt x="8582" y="9199"/>
                      </a:cubicBezTo>
                      <a:lnTo>
                        <a:pt x="383" y="17400"/>
                      </a:lnTo>
                      <a:cubicBezTo>
                        <a:pt x="146" y="17637"/>
                        <a:pt x="0" y="17863"/>
                        <a:pt x="0" y="18225"/>
                      </a:cubicBezTo>
                      <a:lnTo>
                        <a:pt x="0" y="20249"/>
                      </a:lnTo>
                      <a:cubicBezTo>
                        <a:pt x="0" y="20972"/>
                        <a:pt x="626" y="21599"/>
                        <a:pt x="1349" y="21599"/>
                      </a:cubicBezTo>
                      <a:lnTo>
                        <a:pt x="3374" y="21599"/>
                      </a:lnTo>
                      <a:cubicBezTo>
                        <a:pt x="3736" y="21599"/>
                        <a:pt x="3965" y="21455"/>
                        <a:pt x="4202" y="21219"/>
                      </a:cubicBezTo>
                      <a:lnTo>
                        <a:pt x="5170" y="20249"/>
                      </a:lnTo>
                      <a:lnTo>
                        <a:pt x="6751" y="20249"/>
                      </a:lnTo>
                      <a:cubicBezTo>
                        <a:pt x="7496" y="20249"/>
                        <a:pt x="8101" y="19645"/>
                        <a:pt x="8101" y="18900"/>
                      </a:cubicBezTo>
                      <a:lnTo>
                        <a:pt x="8101" y="17549"/>
                      </a:lnTo>
                      <a:lnTo>
                        <a:pt x="9451" y="17549"/>
                      </a:lnTo>
                      <a:cubicBezTo>
                        <a:pt x="10196" y="17549"/>
                        <a:pt x="10801" y="16945"/>
                        <a:pt x="10801" y="16200"/>
                      </a:cubicBezTo>
                      <a:lnTo>
                        <a:pt x="10801" y="14617"/>
                      </a:lnTo>
                      <a:lnTo>
                        <a:pt x="12400" y="13018"/>
                      </a:lnTo>
                      <a:cubicBezTo>
                        <a:pt x="13162" y="13317"/>
                        <a:pt x="13982" y="13500"/>
                        <a:pt x="14850" y="13500"/>
                      </a:cubicBezTo>
                      <a:cubicBezTo>
                        <a:pt x="18577" y="13500"/>
                        <a:pt x="21599" y="10477"/>
                        <a:pt x="21599" y="6750"/>
                      </a:cubicBezTo>
                      <a:cubicBezTo>
                        <a:pt x="21599" y="3022"/>
                        <a:pt x="18577" y="0"/>
                        <a:pt x="14850" y="0"/>
                      </a:cubicBezTo>
                    </a:path>
                  </a:pathLst>
                </a:custGeom>
                <a:solidFill>
                  <a:sysClr val="window" lastClr="FFFFFF"/>
                </a:solidFill>
                <a:ln>
                  <a:noFill/>
                </a:ln>
                <a:effectLst/>
              </p:spPr>
              <p:txBody>
                <a:bodyPr lIns="19044" tIns="19044" rIns="19044" bIns="19044" anchor="ctr"/>
                <a:lstStyle/>
                <a:p>
                  <a:pPr algn="ctr" defTabSz="228533" hangingPunct="0">
                    <a:defRPr/>
                  </a:pPr>
                  <a:endParaRPr lang="en-US" sz="1500" ker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Gill Sans" charset="0"/>
                    <a:ea typeface="宋体"/>
                    <a:sym typeface="Gill Sans" charset="0"/>
                  </a:endParaRPr>
                </a:p>
              </p:txBody>
            </p:sp>
            <p:sp>
              <p:nvSpPr>
                <p:cNvPr id="173" name="AutoShape 129"/>
                <p:cNvSpPr/>
                <p:nvPr/>
              </p:nvSpPr>
              <p:spPr bwMode="auto">
                <a:xfrm>
                  <a:off x="2120392" y="1971280"/>
                  <a:ext cx="87520" cy="89580"/>
                </a:xfrm>
                <a:custGeom>
                  <a:avLst/>
                  <a:gdLst>
                    <a:gd name="T0" fmla="*/ 10800 w 21600"/>
                    <a:gd name="T1" fmla="+- 0 10800 134"/>
                    <a:gd name="T2" fmla="*/ 10800 h 21333"/>
                    <a:gd name="T3" fmla="*/ 10800 w 21600"/>
                    <a:gd name="T4" fmla="+- 0 10800 134"/>
                    <a:gd name="T5" fmla="*/ 10800 h 21333"/>
                    <a:gd name="T6" fmla="*/ 10800 w 21600"/>
                    <a:gd name="T7" fmla="+- 0 10800 134"/>
                    <a:gd name="T8" fmla="*/ 10800 h 21333"/>
                    <a:gd name="T9" fmla="*/ 10800 w 21600"/>
                    <a:gd name="T10" fmla="+- 0 10800 134"/>
                    <a:gd name="T11" fmla="*/ 10800 h 21333"/>
                  </a:gdLst>
                  <a:ahLst/>
                  <a:cxnLst>
                    <a:cxn ang="0">
                      <a:pos x="T0" y="T2"/>
                    </a:cxn>
                    <a:cxn ang="0">
                      <a:pos x="T3" y="T5"/>
                    </a:cxn>
                    <a:cxn ang="0">
                      <a:pos x="T6" y="T8"/>
                    </a:cxn>
                    <a:cxn ang="0">
                      <a:pos x="T9" y="T11"/>
                    </a:cxn>
                  </a:cxnLst>
                  <a:rect l="0" t="0" r="r" b="b"/>
                  <a:pathLst>
                    <a:path w="21600" h="21333">
                      <a:moveTo>
                        <a:pt x="13008" y="18684"/>
                      </a:moveTo>
                      <a:cubicBezTo>
                        <a:pt x="9017" y="15850"/>
                        <a:pt x="5542" y="12415"/>
                        <a:pt x="2694" y="8570"/>
                      </a:cubicBezTo>
                      <a:cubicBezTo>
                        <a:pt x="3736" y="5628"/>
                        <a:pt x="5693" y="3697"/>
                        <a:pt x="8585" y="2647"/>
                      </a:cubicBezTo>
                      <a:cubicBezTo>
                        <a:pt x="12578" y="5489"/>
                        <a:pt x="16048" y="8911"/>
                        <a:pt x="18889" y="12809"/>
                      </a:cubicBezTo>
                      <a:cubicBezTo>
                        <a:pt x="17836" y="15730"/>
                        <a:pt x="15883" y="17647"/>
                        <a:pt x="13008" y="18684"/>
                      </a:cubicBezTo>
                      <a:moveTo>
                        <a:pt x="21110" y="11295"/>
                      </a:moveTo>
                      <a:cubicBezTo>
                        <a:pt x="18081" y="7130"/>
                        <a:pt x="14396" y="3496"/>
                        <a:pt x="10161" y="484"/>
                      </a:cubicBezTo>
                      <a:cubicBezTo>
                        <a:pt x="9468" y="-8"/>
                        <a:pt x="8579" y="-134"/>
                        <a:pt x="7778" y="145"/>
                      </a:cubicBezTo>
                      <a:cubicBezTo>
                        <a:pt x="4027" y="1450"/>
                        <a:pt x="1463" y="3983"/>
                        <a:pt x="145" y="7687"/>
                      </a:cubicBezTo>
                      <a:cubicBezTo>
                        <a:pt x="46" y="7962"/>
                        <a:pt x="0" y="8252"/>
                        <a:pt x="0" y="8537"/>
                      </a:cubicBezTo>
                      <a:cubicBezTo>
                        <a:pt x="0" y="9071"/>
                        <a:pt x="167" y="9596"/>
                        <a:pt x="487" y="10041"/>
                      </a:cubicBezTo>
                      <a:cubicBezTo>
                        <a:pt x="3525" y="14213"/>
                        <a:pt x="7211" y="17850"/>
                        <a:pt x="11431" y="20850"/>
                      </a:cubicBezTo>
                      <a:cubicBezTo>
                        <a:pt x="12122" y="21338"/>
                        <a:pt x="13010" y="21466"/>
                        <a:pt x="13812" y="21188"/>
                      </a:cubicBezTo>
                      <a:cubicBezTo>
                        <a:pt x="17563" y="19893"/>
                        <a:pt x="20133" y="17356"/>
                        <a:pt x="21451" y="13647"/>
                      </a:cubicBezTo>
                      <a:cubicBezTo>
                        <a:pt x="21551" y="13372"/>
                        <a:pt x="21600" y="13081"/>
                        <a:pt x="21600" y="12796"/>
                      </a:cubicBezTo>
                      <a:cubicBezTo>
                        <a:pt x="21600" y="12265"/>
                        <a:pt x="21429" y="11740"/>
                        <a:pt x="21110" y="11295"/>
                      </a:cubicBezTo>
                    </a:path>
                  </a:pathLst>
                </a:custGeom>
                <a:solidFill>
                  <a:sysClr val="window" lastClr="FFFFFF"/>
                </a:solidFill>
                <a:ln>
                  <a:noFill/>
                </a:ln>
                <a:effectLst/>
              </p:spPr>
              <p:txBody>
                <a:bodyPr lIns="19044" tIns="19044" rIns="19044" bIns="19044" anchor="ctr"/>
                <a:lstStyle/>
                <a:p>
                  <a:pPr algn="ctr" defTabSz="228533" hangingPunct="0">
                    <a:defRPr/>
                  </a:pPr>
                  <a:endParaRPr lang="en-US" sz="1500" ker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Gill Sans" charset="0"/>
                    <a:ea typeface="宋体"/>
                    <a:sym typeface="Gill Sans" charset="0"/>
                  </a:endParaRPr>
                </a:p>
              </p:txBody>
            </p:sp>
          </p:grpSp>
        </p:grpSp>
      </p:grpSp>
      <p:sp>
        <p:nvSpPr>
          <p:cNvPr id="67" name="文本框 66"/>
          <p:cNvSpPr txBox="1"/>
          <p:nvPr/>
        </p:nvSpPr>
        <p:spPr>
          <a:xfrm>
            <a:off x="8438767" y="5230785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延迟付</a:t>
            </a:r>
          </a:p>
        </p:txBody>
      </p:sp>
      <p:sp>
        <p:nvSpPr>
          <p:cNvPr id="68" name="Text Box 4"/>
          <p:cNvSpPr txBox="1">
            <a:spLocks noChangeArrowheads="1"/>
          </p:cNvSpPr>
          <p:nvPr/>
        </p:nvSpPr>
        <p:spPr bwMode="auto">
          <a:xfrm>
            <a:off x="3714114" y="180946"/>
            <a:ext cx="1723549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企业解决方式</a:t>
            </a:r>
            <a:endParaRPr lang="zh-CN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ext Box 5"/>
          <p:cNvSpPr txBox="1">
            <a:spLocks noChangeArrowheads="1"/>
          </p:cNvSpPr>
          <p:nvPr/>
        </p:nvSpPr>
        <p:spPr bwMode="auto">
          <a:xfrm>
            <a:off x="3381375" y="497573"/>
            <a:ext cx="2379663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70" name="Line 6"/>
          <p:cNvSpPr>
            <a:spLocks noChangeShapeType="1"/>
          </p:cNvSpPr>
          <p:nvPr/>
        </p:nvSpPr>
        <p:spPr bwMode="auto">
          <a:xfrm>
            <a:off x="0" y="380098"/>
            <a:ext cx="3671734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1" name="Line 7"/>
          <p:cNvSpPr>
            <a:spLocks noChangeShapeType="1"/>
          </p:cNvSpPr>
          <p:nvPr/>
        </p:nvSpPr>
        <p:spPr bwMode="auto">
          <a:xfrm>
            <a:off x="5447281" y="380098"/>
            <a:ext cx="3696719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399836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2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reeform 2"/>
          <p:cNvSpPr/>
          <p:nvPr/>
        </p:nvSpPr>
        <p:spPr bwMode="auto">
          <a:xfrm>
            <a:off x="0" y="731838"/>
            <a:ext cx="4410075" cy="4410075"/>
          </a:xfrm>
          <a:custGeom>
            <a:avLst/>
            <a:gdLst>
              <a:gd name="T0" fmla="*/ 1106 w 1386"/>
              <a:gd name="T1" fmla="*/ 1386 h 1386"/>
              <a:gd name="T2" fmla="*/ 1386 w 1386"/>
              <a:gd name="T3" fmla="*/ 785 h 1386"/>
              <a:gd name="T4" fmla="*/ 601 w 1386"/>
              <a:gd name="T5" fmla="*/ 0 h 1386"/>
              <a:gd name="T6" fmla="*/ 0 w 1386"/>
              <a:gd name="T7" fmla="*/ 280 h 1386"/>
              <a:gd name="T8" fmla="*/ 0 w 1386"/>
              <a:gd name="T9" fmla="*/ 1290 h 1386"/>
              <a:gd name="T10" fmla="*/ 0 w 1386"/>
              <a:gd name="T11" fmla="*/ 1386 h 1386"/>
              <a:gd name="T12" fmla="*/ 96 w 1386"/>
              <a:gd name="T13" fmla="*/ 1386 h 1386"/>
              <a:gd name="T14" fmla="*/ 1106 w 1386"/>
              <a:gd name="T15" fmla="*/ 1386 h 1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86"/>
              <a:gd name="T25" fmla="*/ 0 h 1386"/>
              <a:gd name="T26" fmla="*/ 1386 w 1386"/>
              <a:gd name="T27" fmla="*/ 1386 h 13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86" h="1386">
                <a:moveTo>
                  <a:pt x="1106" y="1386"/>
                </a:moveTo>
                <a:cubicBezTo>
                  <a:pt x="1277" y="1242"/>
                  <a:pt x="1386" y="1026"/>
                  <a:pt x="1386" y="785"/>
                </a:cubicBezTo>
                <a:cubicBezTo>
                  <a:pt x="1386" y="351"/>
                  <a:pt x="1034" y="0"/>
                  <a:pt x="601" y="0"/>
                </a:cubicBezTo>
                <a:cubicBezTo>
                  <a:pt x="360" y="0"/>
                  <a:pt x="144" y="109"/>
                  <a:pt x="0" y="280"/>
                </a:cubicBezTo>
                <a:cubicBezTo>
                  <a:pt x="0" y="1290"/>
                  <a:pt x="0" y="1290"/>
                  <a:pt x="0" y="1290"/>
                </a:cubicBezTo>
                <a:cubicBezTo>
                  <a:pt x="0" y="1386"/>
                  <a:pt x="0" y="1386"/>
                  <a:pt x="0" y="1386"/>
                </a:cubicBezTo>
                <a:cubicBezTo>
                  <a:pt x="96" y="1386"/>
                  <a:pt x="96" y="1386"/>
                  <a:pt x="96" y="1386"/>
                </a:cubicBezTo>
                <a:lnTo>
                  <a:pt x="1106" y="1386"/>
                </a:lnTo>
                <a:close/>
              </a:path>
            </a:pathLst>
          </a:custGeom>
          <a:solidFill>
            <a:srgbClr val="5D5D5D">
              <a:alpha val="70195"/>
            </a:srgbClr>
          </a:solidFill>
          <a:ln w="9525">
            <a:noFill/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15" name="Freeform 3"/>
          <p:cNvSpPr/>
          <p:nvPr/>
        </p:nvSpPr>
        <p:spPr bwMode="auto">
          <a:xfrm>
            <a:off x="0" y="1317625"/>
            <a:ext cx="3824288" cy="3824288"/>
          </a:xfrm>
          <a:custGeom>
            <a:avLst/>
            <a:gdLst>
              <a:gd name="T0" fmla="*/ 601 w 1202"/>
              <a:gd name="T1" fmla="*/ 0 h 1202"/>
              <a:gd name="T2" fmla="*/ 0 w 1202"/>
              <a:gd name="T3" fmla="*/ 601 h 1202"/>
              <a:gd name="T4" fmla="*/ 0 w 1202"/>
              <a:gd name="T5" fmla="*/ 1202 h 1202"/>
              <a:gd name="T6" fmla="*/ 601 w 1202"/>
              <a:gd name="T7" fmla="*/ 1202 h 1202"/>
              <a:gd name="T8" fmla="*/ 1202 w 1202"/>
              <a:gd name="T9" fmla="*/ 601 h 1202"/>
              <a:gd name="T10" fmla="*/ 601 w 1202"/>
              <a:gd name="T11" fmla="*/ 0 h 12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02"/>
              <a:gd name="T19" fmla="*/ 0 h 1202"/>
              <a:gd name="T20" fmla="*/ 1202 w 1202"/>
              <a:gd name="T21" fmla="*/ 1202 h 120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02" h="1202">
                <a:moveTo>
                  <a:pt x="601" y="0"/>
                </a:moveTo>
                <a:cubicBezTo>
                  <a:pt x="269" y="0"/>
                  <a:pt x="0" y="269"/>
                  <a:pt x="0" y="601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601" y="1202"/>
                  <a:pt x="601" y="1202"/>
                  <a:pt x="601" y="1202"/>
                </a:cubicBezTo>
                <a:cubicBezTo>
                  <a:pt x="933" y="1202"/>
                  <a:pt x="1202" y="933"/>
                  <a:pt x="1202" y="601"/>
                </a:cubicBezTo>
                <a:cubicBezTo>
                  <a:pt x="1202" y="269"/>
                  <a:pt x="933" y="0"/>
                  <a:pt x="601" y="0"/>
                </a:cubicBezTo>
                <a:close/>
              </a:path>
            </a:pathLst>
          </a:custGeom>
          <a:solidFill>
            <a:srgbClr val="000000">
              <a:alpha val="70195"/>
            </a:srgbClr>
          </a:solidFill>
          <a:ln w="9525">
            <a:noFill/>
            <a:rou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3316" name="Group 4"/>
          <p:cNvGrpSpPr/>
          <p:nvPr/>
        </p:nvGrpSpPr>
        <p:grpSpPr>
          <a:xfrm>
            <a:off x="2747280" y="1380442"/>
            <a:ext cx="703041" cy="703041"/>
            <a:chOff x="0" y="0"/>
            <a:chExt cx="366" cy="366"/>
          </a:xfrm>
        </p:grpSpPr>
        <p:sp>
          <p:nvSpPr>
            <p:cNvPr id="13320" name="Oval 5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rgbClr val="88714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1" name="Freeform 6"/>
            <p:cNvSpPr>
              <a:spLocks noEditPoints="1"/>
            </p:cNvSpPr>
            <p:nvPr/>
          </p:nvSpPr>
          <p:spPr bwMode="auto">
            <a:xfrm>
              <a:off x="102" y="102"/>
              <a:ext cx="162" cy="162"/>
            </a:xfrm>
            <a:custGeom>
              <a:avLst/>
              <a:gdLst>
                <a:gd name="T0" fmla="*/ 50 w 78"/>
                <a:gd name="T1" fmla="*/ 40 h 78"/>
                <a:gd name="T2" fmla="*/ 58 w 78"/>
                <a:gd name="T3" fmla="*/ 41 h 78"/>
                <a:gd name="T4" fmla="*/ 78 w 78"/>
                <a:gd name="T5" fmla="*/ 21 h 78"/>
                <a:gd name="T6" fmla="*/ 78 w 78"/>
                <a:gd name="T7" fmla="*/ 18 h 78"/>
                <a:gd name="T8" fmla="*/ 64 w 78"/>
                <a:gd name="T9" fmla="*/ 33 h 78"/>
                <a:gd name="T10" fmla="*/ 50 w 78"/>
                <a:gd name="T11" fmla="*/ 31 h 78"/>
                <a:gd name="T12" fmla="*/ 46 w 78"/>
                <a:gd name="T13" fmla="*/ 18 h 78"/>
                <a:gd name="T14" fmla="*/ 61 w 78"/>
                <a:gd name="T15" fmla="*/ 2 h 78"/>
                <a:gd name="T16" fmla="*/ 58 w 78"/>
                <a:gd name="T17" fmla="*/ 1 h 78"/>
                <a:gd name="T18" fmla="*/ 38 w 78"/>
                <a:gd name="T19" fmla="*/ 21 h 78"/>
                <a:gd name="T20" fmla="*/ 40 w 78"/>
                <a:gd name="T21" fmla="*/ 29 h 78"/>
                <a:gd name="T22" fmla="*/ 21 w 78"/>
                <a:gd name="T23" fmla="*/ 53 h 78"/>
                <a:gd name="T24" fmla="*/ 17 w 78"/>
                <a:gd name="T25" fmla="*/ 52 h 78"/>
                <a:gd name="T26" fmla="*/ 5 w 78"/>
                <a:gd name="T27" fmla="*/ 64 h 78"/>
                <a:gd name="T28" fmla="*/ 17 w 78"/>
                <a:gd name="T29" fmla="*/ 77 h 78"/>
                <a:gd name="T30" fmla="*/ 29 w 78"/>
                <a:gd name="T31" fmla="*/ 64 h 78"/>
                <a:gd name="T32" fmla="*/ 29 w 78"/>
                <a:gd name="T33" fmla="*/ 60 h 78"/>
                <a:gd name="T34" fmla="*/ 50 w 78"/>
                <a:gd name="T35" fmla="*/ 40 h 78"/>
                <a:gd name="T36" fmla="*/ 17 w 78"/>
                <a:gd name="T37" fmla="*/ 71 h 78"/>
                <a:gd name="T38" fmla="*/ 11 w 78"/>
                <a:gd name="T39" fmla="*/ 64 h 78"/>
                <a:gd name="T40" fmla="*/ 17 w 78"/>
                <a:gd name="T41" fmla="*/ 58 h 78"/>
                <a:gd name="T42" fmla="*/ 24 w 78"/>
                <a:gd name="T43" fmla="*/ 64 h 78"/>
                <a:gd name="T44" fmla="*/ 17 w 78"/>
                <a:gd name="T45" fmla="*/ 71 h 78"/>
                <a:gd name="T46" fmla="*/ 18 w 78"/>
                <a:gd name="T47" fmla="*/ 24 h 78"/>
                <a:gd name="T48" fmla="*/ 30 w 78"/>
                <a:gd name="T49" fmla="*/ 36 h 78"/>
                <a:gd name="T50" fmla="*/ 36 w 78"/>
                <a:gd name="T51" fmla="*/ 31 h 78"/>
                <a:gd name="T52" fmla="*/ 24 w 78"/>
                <a:gd name="T53" fmla="*/ 19 h 78"/>
                <a:gd name="T54" fmla="*/ 27 w 78"/>
                <a:gd name="T55" fmla="*/ 16 h 78"/>
                <a:gd name="T56" fmla="*/ 11 w 78"/>
                <a:gd name="T57" fmla="*/ 0 h 78"/>
                <a:gd name="T58" fmla="*/ 0 w 78"/>
                <a:gd name="T59" fmla="*/ 12 h 78"/>
                <a:gd name="T60" fmla="*/ 16 w 78"/>
                <a:gd name="T61" fmla="*/ 27 h 78"/>
                <a:gd name="T62" fmla="*/ 18 w 78"/>
                <a:gd name="T63" fmla="*/ 24 h 78"/>
                <a:gd name="T64" fmla="*/ 55 w 78"/>
                <a:gd name="T65" fmla="*/ 42 h 78"/>
                <a:gd name="T66" fmla="*/ 38 w 78"/>
                <a:gd name="T67" fmla="*/ 57 h 78"/>
                <a:gd name="T68" fmla="*/ 56 w 78"/>
                <a:gd name="T69" fmla="*/ 75 h 78"/>
                <a:gd name="T70" fmla="*/ 67 w 78"/>
                <a:gd name="T71" fmla="*/ 75 h 78"/>
                <a:gd name="T72" fmla="*/ 72 w 78"/>
                <a:gd name="T73" fmla="*/ 70 h 78"/>
                <a:gd name="T74" fmla="*/ 72 w 78"/>
                <a:gd name="T75" fmla="*/ 59 h 78"/>
                <a:gd name="T76" fmla="*/ 55 w 78"/>
                <a:gd name="T77" fmla="*/ 42 h 78"/>
                <a:gd name="T78" fmla="*/ 62 w 78"/>
                <a:gd name="T79" fmla="*/ 71 h 78"/>
                <a:gd name="T80" fmla="*/ 60 w 78"/>
                <a:gd name="T81" fmla="*/ 71 h 78"/>
                <a:gd name="T82" fmla="*/ 45 w 78"/>
                <a:gd name="T83" fmla="*/ 57 h 78"/>
                <a:gd name="T84" fmla="*/ 45 w 78"/>
                <a:gd name="T85" fmla="*/ 54 h 78"/>
                <a:gd name="T86" fmla="*/ 48 w 78"/>
                <a:gd name="T87" fmla="*/ 54 h 78"/>
                <a:gd name="T88" fmla="*/ 62 w 78"/>
                <a:gd name="T89" fmla="*/ 69 h 78"/>
                <a:gd name="T90" fmla="*/ 62 w 78"/>
                <a:gd name="T91" fmla="*/ 71 h 78"/>
                <a:gd name="T92" fmla="*/ 69 w 78"/>
                <a:gd name="T93" fmla="*/ 65 h 78"/>
                <a:gd name="T94" fmla="*/ 66 w 78"/>
                <a:gd name="T95" fmla="*/ 65 h 78"/>
                <a:gd name="T96" fmla="*/ 52 w 78"/>
                <a:gd name="T97" fmla="*/ 51 h 78"/>
                <a:gd name="T98" fmla="*/ 52 w 78"/>
                <a:gd name="T99" fmla="*/ 48 h 78"/>
                <a:gd name="T100" fmla="*/ 54 w 78"/>
                <a:gd name="T101" fmla="*/ 48 h 78"/>
                <a:gd name="T102" fmla="*/ 69 w 78"/>
                <a:gd name="T103" fmla="*/ 62 h 78"/>
                <a:gd name="T104" fmla="*/ 69 w 78"/>
                <a:gd name="T105" fmla="*/ 65 h 7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8"/>
                <a:gd name="T160" fmla="*/ 0 h 78"/>
                <a:gd name="T161" fmla="*/ 78 w 78"/>
                <a:gd name="T162" fmla="*/ 78 h 78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8" h="78">
                  <a:moveTo>
                    <a:pt x="50" y="40"/>
                  </a:moveTo>
                  <a:cubicBezTo>
                    <a:pt x="53" y="41"/>
                    <a:pt x="55" y="41"/>
                    <a:pt x="58" y="41"/>
                  </a:cubicBezTo>
                  <a:cubicBezTo>
                    <a:pt x="69" y="41"/>
                    <a:pt x="78" y="32"/>
                    <a:pt x="78" y="21"/>
                  </a:cubicBezTo>
                  <a:cubicBezTo>
                    <a:pt x="78" y="20"/>
                    <a:pt x="78" y="19"/>
                    <a:pt x="78" y="18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1"/>
                    <a:pt x="58" y="1"/>
                  </a:cubicBezTo>
                  <a:cubicBezTo>
                    <a:pt x="47" y="1"/>
                    <a:pt x="38" y="10"/>
                    <a:pt x="38" y="21"/>
                  </a:cubicBezTo>
                  <a:cubicBezTo>
                    <a:pt x="38" y="24"/>
                    <a:pt x="39" y="27"/>
                    <a:pt x="40" y="29"/>
                  </a:cubicBezTo>
                  <a:cubicBezTo>
                    <a:pt x="34" y="40"/>
                    <a:pt x="24" y="49"/>
                    <a:pt x="21" y="53"/>
                  </a:cubicBezTo>
                  <a:cubicBezTo>
                    <a:pt x="20" y="52"/>
                    <a:pt x="18" y="52"/>
                    <a:pt x="17" y="52"/>
                  </a:cubicBezTo>
                  <a:cubicBezTo>
                    <a:pt x="10" y="52"/>
                    <a:pt x="5" y="58"/>
                    <a:pt x="5" y="64"/>
                  </a:cubicBezTo>
                  <a:cubicBezTo>
                    <a:pt x="5" y="71"/>
                    <a:pt x="10" y="77"/>
                    <a:pt x="17" y="77"/>
                  </a:cubicBezTo>
                  <a:cubicBezTo>
                    <a:pt x="24" y="77"/>
                    <a:pt x="29" y="71"/>
                    <a:pt x="29" y="64"/>
                  </a:cubicBezTo>
                  <a:cubicBezTo>
                    <a:pt x="29" y="63"/>
                    <a:pt x="29" y="61"/>
                    <a:pt x="29" y="60"/>
                  </a:cubicBezTo>
                  <a:cubicBezTo>
                    <a:pt x="31" y="56"/>
                    <a:pt x="39" y="47"/>
                    <a:pt x="50" y="40"/>
                  </a:cubicBezTo>
                  <a:close/>
                  <a:moveTo>
                    <a:pt x="17" y="71"/>
                  </a:moveTo>
                  <a:cubicBezTo>
                    <a:pt x="14" y="71"/>
                    <a:pt x="11" y="68"/>
                    <a:pt x="11" y="64"/>
                  </a:cubicBezTo>
                  <a:cubicBezTo>
                    <a:pt x="11" y="61"/>
                    <a:pt x="14" y="58"/>
                    <a:pt x="17" y="58"/>
                  </a:cubicBezTo>
                  <a:cubicBezTo>
                    <a:pt x="21" y="58"/>
                    <a:pt x="24" y="61"/>
                    <a:pt x="24" y="64"/>
                  </a:cubicBezTo>
                  <a:cubicBezTo>
                    <a:pt x="24" y="68"/>
                    <a:pt x="21" y="71"/>
                    <a:pt x="17" y="71"/>
                  </a:cubicBezTo>
                  <a:close/>
                  <a:moveTo>
                    <a:pt x="18" y="24"/>
                  </a:moveTo>
                  <a:cubicBezTo>
                    <a:pt x="30" y="36"/>
                    <a:pt x="30" y="36"/>
                    <a:pt x="30" y="36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6" y="27"/>
                    <a:pt x="16" y="27"/>
                    <a:pt x="16" y="27"/>
                  </a:cubicBezTo>
                  <a:lnTo>
                    <a:pt x="18" y="24"/>
                  </a:lnTo>
                  <a:close/>
                  <a:moveTo>
                    <a:pt x="55" y="42"/>
                  </a:moveTo>
                  <a:cubicBezTo>
                    <a:pt x="55" y="42"/>
                    <a:pt x="45" y="45"/>
                    <a:pt x="38" y="57"/>
                  </a:cubicBezTo>
                  <a:cubicBezTo>
                    <a:pt x="38" y="56"/>
                    <a:pt x="56" y="75"/>
                    <a:pt x="56" y="75"/>
                  </a:cubicBezTo>
                  <a:cubicBezTo>
                    <a:pt x="59" y="78"/>
                    <a:pt x="64" y="78"/>
                    <a:pt x="67" y="7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75" y="67"/>
                    <a:pt x="75" y="62"/>
                    <a:pt x="72" y="59"/>
                  </a:cubicBezTo>
                  <a:lnTo>
                    <a:pt x="55" y="42"/>
                  </a:lnTo>
                  <a:close/>
                  <a:moveTo>
                    <a:pt x="62" y="71"/>
                  </a:moveTo>
                  <a:cubicBezTo>
                    <a:pt x="62" y="72"/>
                    <a:pt x="60" y="72"/>
                    <a:pt x="60" y="71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4" y="56"/>
                    <a:pt x="44" y="55"/>
                    <a:pt x="45" y="54"/>
                  </a:cubicBezTo>
                  <a:cubicBezTo>
                    <a:pt x="46" y="54"/>
                    <a:pt x="47" y="54"/>
                    <a:pt x="48" y="54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3" y="69"/>
                    <a:pt x="63" y="71"/>
                    <a:pt x="62" y="71"/>
                  </a:cubicBezTo>
                  <a:close/>
                  <a:moveTo>
                    <a:pt x="69" y="65"/>
                  </a:moveTo>
                  <a:cubicBezTo>
                    <a:pt x="68" y="66"/>
                    <a:pt x="67" y="66"/>
                    <a:pt x="66" y="65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1" y="50"/>
                    <a:pt x="51" y="49"/>
                    <a:pt x="52" y="48"/>
                  </a:cubicBezTo>
                  <a:cubicBezTo>
                    <a:pt x="52" y="47"/>
                    <a:pt x="54" y="47"/>
                    <a:pt x="54" y="48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3"/>
                    <a:pt x="69" y="64"/>
                    <a:pt x="69" y="6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685800" y="3486150"/>
            <a:ext cx="2362200" cy="7386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2800" b="1">
                <a:solidFill>
                  <a:srgbClr val="8871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  <a:p>
            <a:pPr algn="ctr"/>
            <a:r>
              <a:rPr lang="en-US" altLang="zh-CN" sz="1000">
                <a:solidFill>
                  <a:schemeClr val="bg2"/>
                </a:solidFill>
              </a:rPr>
              <a:t>We have many PowerPoint </a:t>
            </a:r>
            <a:r>
              <a:rPr lang="zh-CN" altLang="en-US" sz="1000">
                <a:solidFill>
                  <a:schemeClr val="bg2"/>
                </a:solidFill>
              </a:rPr>
              <a:t>templates</a:t>
            </a:r>
            <a:r>
              <a:rPr lang="en-US" altLang="zh-CN" sz="10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10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13318" name="Text Box 8"/>
          <p:cNvSpPr txBox="1">
            <a:spLocks noChangeArrowheads="1"/>
          </p:cNvSpPr>
          <p:nvPr/>
        </p:nvSpPr>
        <p:spPr bwMode="auto">
          <a:xfrm>
            <a:off x="1393825" y="2493963"/>
            <a:ext cx="946150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zh-CN" sz="54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3319" name="Line 9"/>
          <p:cNvSpPr>
            <a:spLocks noChangeShapeType="1"/>
          </p:cNvSpPr>
          <p:nvPr/>
        </p:nvSpPr>
        <p:spPr bwMode="auto">
          <a:xfrm>
            <a:off x="1016000" y="3359150"/>
            <a:ext cx="16764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8439961" y="5232400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延迟付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8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0" dur="8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13315" grpId="0" animBg="1"/>
      <p:bldP spid="13317" grpId="0"/>
      <p:bldP spid="13318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71" b="36644"/>
          <a:stretch>
            <a:fillRect/>
          </a:stretch>
        </p:blipFill>
        <p:spPr>
          <a:xfrm>
            <a:off x="17807" y="2732831"/>
            <a:ext cx="9180648" cy="2409081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439481" y="1752100"/>
            <a:ext cx="1193865" cy="1464588"/>
            <a:chOff x="584273" y="2336855"/>
            <a:chExt cx="1592312" cy="1953387"/>
          </a:xfrm>
        </p:grpSpPr>
        <p:grpSp>
          <p:nvGrpSpPr>
            <p:cNvPr id="30" name="组合 29"/>
            <p:cNvGrpSpPr/>
            <p:nvPr/>
          </p:nvGrpSpPr>
          <p:grpSpPr>
            <a:xfrm rot="5400000">
              <a:off x="403735" y="2517393"/>
              <a:ext cx="1953387" cy="1592312"/>
              <a:chOff x="3456897" y="3211271"/>
              <a:chExt cx="1232193" cy="1004428"/>
            </a:xfrm>
          </p:grpSpPr>
          <p:sp>
            <p:nvSpPr>
              <p:cNvPr id="31" name="Freeform 70"/>
              <p:cNvSpPr>
                <a:spLocks noChangeAspect="1"/>
              </p:cNvSpPr>
              <p:nvPr/>
            </p:nvSpPr>
            <p:spPr bwMode="auto">
              <a:xfrm>
                <a:off x="3456897" y="3211271"/>
                <a:ext cx="1232193" cy="1004428"/>
              </a:xfrm>
              <a:custGeom>
                <a:avLst/>
                <a:gdLst>
                  <a:gd name="T0" fmla="*/ 1210 w 1210"/>
                  <a:gd name="T1" fmla="*/ 491 h 986"/>
                  <a:gd name="T2" fmla="*/ 982 w 1210"/>
                  <a:gd name="T3" fmla="*/ 424 h 986"/>
                  <a:gd name="T4" fmla="*/ 494 w 1210"/>
                  <a:gd name="T5" fmla="*/ 0 h 986"/>
                  <a:gd name="T6" fmla="*/ 0 w 1210"/>
                  <a:gd name="T7" fmla="*/ 493 h 986"/>
                  <a:gd name="T8" fmla="*/ 494 w 1210"/>
                  <a:gd name="T9" fmla="*/ 986 h 986"/>
                  <a:gd name="T10" fmla="*/ 983 w 1210"/>
                  <a:gd name="T11" fmla="*/ 557 h 986"/>
                  <a:gd name="T12" fmla="*/ 1210 w 1210"/>
                  <a:gd name="T13" fmla="*/ 491 h 9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10" h="985">
                    <a:moveTo>
                      <a:pt x="1210" y="491"/>
                    </a:moveTo>
                    <a:cubicBezTo>
                      <a:pt x="982" y="424"/>
                      <a:pt x="982" y="424"/>
                      <a:pt x="982" y="424"/>
                    </a:cubicBezTo>
                    <a:cubicBezTo>
                      <a:pt x="949" y="184"/>
                      <a:pt x="743" y="0"/>
                      <a:pt x="494" y="0"/>
                    </a:cubicBezTo>
                    <a:cubicBezTo>
                      <a:pt x="221" y="0"/>
                      <a:pt x="0" y="221"/>
                      <a:pt x="0" y="493"/>
                    </a:cubicBezTo>
                    <a:cubicBezTo>
                      <a:pt x="0" y="766"/>
                      <a:pt x="221" y="986"/>
                      <a:pt x="494" y="986"/>
                    </a:cubicBezTo>
                    <a:cubicBezTo>
                      <a:pt x="745" y="986"/>
                      <a:pt x="952" y="799"/>
                      <a:pt x="983" y="557"/>
                    </a:cubicBezTo>
                    <a:lnTo>
                      <a:pt x="1210" y="491"/>
                    </a:lnTo>
                    <a:close/>
                  </a:path>
                </a:pathLst>
              </a:custGeom>
              <a:solidFill>
                <a:srgbClr val="725F42"/>
              </a:solidFill>
              <a:ln>
                <a:noFill/>
              </a:ln>
            </p:spPr>
            <p:txBody>
              <a:bodyPr vert="horz" wrap="square" lIns="91412" tIns="45706" rIns="91412" bIns="4570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3561365" y="3313435"/>
                <a:ext cx="800100" cy="800100"/>
              </a:xfrm>
              <a:prstGeom prst="ellipse">
                <a:avLst/>
              </a:pr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986151" y="2826331"/>
              <a:ext cx="759529" cy="708075"/>
            </a:xfrm>
            <a:prstGeom prst="rect">
              <a:avLst/>
            </a:prstGeom>
            <a:noFill/>
          </p:spPr>
          <p:txBody>
            <a:bodyPr wrap="square" lIns="68559" tIns="34279" rIns="68559" bIns="34279" rtlCol="0">
              <a:spAutoFit/>
            </a:bodyPr>
            <a:lstStyle/>
            <a:p>
              <a:pPr algn="ctr"/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成本</a:t>
              </a:r>
              <a:endParaRPr lang="en-US" altLang="zh-CN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优势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754779" y="1752100"/>
            <a:ext cx="1193865" cy="1464588"/>
            <a:chOff x="2338545" y="2336855"/>
            <a:chExt cx="1592312" cy="1953387"/>
          </a:xfrm>
        </p:grpSpPr>
        <p:grpSp>
          <p:nvGrpSpPr>
            <p:cNvPr id="27" name="组合 26"/>
            <p:cNvGrpSpPr/>
            <p:nvPr/>
          </p:nvGrpSpPr>
          <p:grpSpPr>
            <a:xfrm rot="5400000">
              <a:off x="2158007" y="2517393"/>
              <a:ext cx="1953387" cy="1592312"/>
              <a:chOff x="3456897" y="3211271"/>
              <a:chExt cx="1232193" cy="1004428"/>
            </a:xfrm>
          </p:grpSpPr>
          <p:sp>
            <p:nvSpPr>
              <p:cNvPr id="28" name="Freeform 70"/>
              <p:cNvSpPr>
                <a:spLocks noChangeAspect="1"/>
              </p:cNvSpPr>
              <p:nvPr/>
            </p:nvSpPr>
            <p:spPr bwMode="auto">
              <a:xfrm>
                <a:off x="3456897" y="3211271"/>
                <a:ext cx="1232193" cy="1004428"/>
              </a:xfrm>
              <a:custGeom>
                <a:avLst/>
                <a:gdLst>
                  <a:gd name="T0" fmla="*/ 1210 w 1210"/>
                  <a:gd name="T1" fmla="*/ 491 h 986"/>
                  <a:gd name="T2" fmla="*/ 982 w 1210"/>
                  <a:gd name="T3" fmla="*/ 424 h 986"/>
                  <a:gd name="T4" fmla="*/ 494 w 1210"/>
                  <a:gd name="T5" fmla="*/ 0 h 986"/>
                  <a:gd name="T6" fmla="*/ 0 w 1210"/>
                  <a:gd name="T7" fmla="*/ 493 h 986"/>
                  <a:gd name="T8" fmla="*/ 494 w 1210"/>
                  <a:gd name="T9" fmla="*/ 986 h 986"/>
                  <a:gd name="T10" fmla="*/ 983 w 1210"/>
                  <a:gd name="T11" fmla="*/ 557 h 986"/>
                  <a:gd name="T12" fmla="*/ 1210 w 1210"/>
                  <a:gd name="T13" fmla="*/ 491 h 9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10" h="985">
                    <a:moveTo>
                      <a:pt x="1210" y="491"/>
                    </a:moveTo>
                    <a:cubicBezTo>
                      <a:pt x="982" y="424"/>
                      <a:pt x="982" y="424"/>
                      <a:pt x="982" y="424"/>
                    </a:cubicBezTo>
                    <a:cubicBezTo>
                      <a:pt x="949" y="184"/>
                      <a:pt x="743" y="0"/>
                      <a:pt x="494" y="0"/>
                    </a:cubicBezTo>
                    <a:cubicBezTo>
                      <a:pt x="221" y="0"/>
                      <a:pt x="0" y="221"/>
                      <a:pt x="0" y="493"/>
                    </a:cubicBezTo>
                    <a:cubicBezTo>
                      <a:pt x="0" y="766"/>
                      <a:pt x="221" y="986"/>
                      <a:pt x="494" y="986"/>
                    </a:cubicBezTo>
                    <a:cubicBezTo>
                      <a:pt x="745" y="986"/>
                      <a:pt x="952" y="799"/>
                      <a:pt x="983" y="557"/>
                    </a:cubicBezTo>
                    <a:lnTo>
                      <a:pt x="1210" y="491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txBody>
              <a:bodyPr vert="horz" wrap="square" lIns="91412" tIns="45706" rIns="91412" bIns="4570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3561365" y="3313435"/>
                <a:ext cx="800100" cy="800100"/>
              </a:xfrm>
              <a:prstGeom prst="ellipse">
                <a:avLst/>
              </a:prstGeom>
              <a:solidFill>
                <a:srgbClr val="725F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>
              <a:off x="2753527" y="2813499"/>
              <a:ext cx="759529" cy="708075"/>
            </a:xfrm>
            <a:prstGeom prst="rect">
              <a:avLst/>
            </a:prstGeom>
            <a:noFill/>
          </p:spPr>
          <p:txBody>
            <a:bodyPr wrap="square" lIns="68559" tIns="34279" rIns="68559" bIns="34279" rtlCol="0">
              <a:spAutoFit/>
            </a:bodyPr>
            <a:lstStyle/>
            <a:p>
              <a:pPr algn="ctr"/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专利</a:t>
              </a:r>
              <a:endParaRPr lang="en-US" altLang="zh-CN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技术</a:t>
              </a:r>
              <a:endParaRPr lang="en-US" altLang="zh-CN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070077" y="1741388"/>
            <a:ext cx="1193865" cy="1464588"/>
            <a:chOff x="4092817" y="2322567"/>
            <a:chExt cx="1592312" cy="1953387"/>
          </a:xfrm>
        </p:grpSpPr>
        <p:grpSp>
          <p:nvGrpSpPr>
            <p:cNvPr id="6" name="组合 5"/>
            <p:cNvGrpSpPr/>
            <p:nvPr/>
          </p:nvGrpSpPr>
          <p:grpSpPr>
            <a:xfrm rot="5400000">
              <a:off x="3912279" y="2503105"/>
              <a:ext cx="1953387" cy="1592312"/>
              <a:chOff x="3456897" y="3211271"/>
              <a:chExt cx="1232193" cy="1004428"/>
            </a:xfrm>
          </p:grpSpPr>
          <p:sp>
            <p:nvSpPr>
              <p:cNvPr id="7" name="Freeform 70"/>
              <p:cNvSpPr>
                <a:spLocks noChangeAspect="1"/>
              </p:cNvSpPr>
              <p:nvPr/>
            </p:nvSpPr>
            <p:spPr bwMode="auto">
              <a:xfrm>
                <a:off x="3456897" y="3211271"/>
                <a:ext cx="1232193" cy="1004428"/>
              </a:xfrm>
              <a:custGeom>
                <a:avLst/>
                <a:gdLst>
                  <a:gd name="T0" fmla="*/ 1210 w 1210"/>
                  <a:gd name="T1" fmla="*/ 491 h 986"/>
                  <a:gd name="T2" fmla="*/ 982 w 1210"/>
                  <a:gd name="T3" fmla="*/ 424 h 986"/>
                  <a:gd name="T4" fmla="*/ 494 w 1210"/>
                  <a:gd name="T5" fmla="*/ 0 h 986"/>
                  <a:gd name="T6" fmla="*/ 0 w 1210"/>
                  <a:gd name="T7" fmla="*/ 493 h 986"/>
                  <a:gd name="T8" fmla="*/ 494 w 1210"/>
                  <a:gd name="T9" fmla="*/ 986 h 986"/>
                  <a:gd name="T10" fmla="*/ 983 w 1210"/>
                  <a:gd name="T11" fmla="*/ 557 h 986"/>
                  <a:gd name="T12" fmla="*/ 1210 w 1210"/>
                  <a:gd name="T13" fmla="*/ 491 h 9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10" h="985">
                    <a:moveTo>
                      <a:pt x="1210" y="491"/>
                    </a:moveTo>
                    <a:cubicBezTo>
                      <a:pt x="982" y="424"/>
                      <a:pt x="982" y="424"/>
                      <a:pt x="982" y="424"/>
                    </a:cubicBezTo>
                    <a:cubicBezTo>
                      <a:pt x="949" y="184"/>
                      <a:pt x="743" y="0"/>
                      <a:pt x="494" y="0"/>
                    </a:cubicBezTo>
                    <a:cubicBezTo>
                      <a:pt x="221" y="0"/>
                      <a:pt x="0" y="221"/>
                      <a:pt x="0" y="493"/>
                    </a:cubicBezTo>
                    <a:cubicBezTo>
                      <a:pt x="0" y="766"/>
                      <a:pt x="221" y="986"/>
                      <a:pt x="494" y="986"/>
                    </a:cubicBezTo>
                    <a:cubicBezTo>
                      <a:pt x="745" y="986"/>
                      <a:pt x="952" y="799"/>
                      <a:pt x="983" y="557"/>
                    </a:cubicBezTo>
                    <a:lnTo>
                      <a:pt x="1210" y="491"/>
                    </a:lnTo>
                    <a:close/>
                  </a:path>
                </a:pathLst>
              </a:custGeom>
              <a:solidFill>
                <a:srgbClr val="725F42"/>
              </a:solidFill>
              <a:ln>
                <a:noFill/>
              </a:ln>
            </p:spPr>
            <p:txBody>
              <a:bodyPr vert="horz" wrap="square" lIns="91412" tIns="45706" rIns="91412" bIns="4570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3561365" y="3313435"/>
                <a:ext cx="800100" cy="800100"/>
              </a:xfrm>
              <a:prstGeom prst="ellipse">
                <a:avLst/>
              </a:prstGeom>
              <a:solidFill>
                <a:srgbClr val="26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4509210" y="2826331"/>
              <a:ext cx="759529" cy="708075"/>
            </a:xfrm>
            <a:prstGeom prst="rect">
              <a:avLst/>
            </a:prstGeom>
            <a:noFill/>
          </p:spPr>
          <p:txBody>
            <a:bodyPr wrap="square" lIns="68559" tIns="34279" rIns="68559" bIns="34279" rtlCol="0">
              <a:spAutoFit/>
            </a:bodyPr>
            <a:lstStyle/>
            <a:p>
              <a:pPr algn="ctr"/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行业</a:t>
              </a:r>
              <a:endParaRPr lang="en-US" altLang="zh-CN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地位</a:t>
              </a:r>
              <a:endParaRPr lang="en-US" altLang="zh-CN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385375" y="1752100"/>
            <a:ext cx="1193865" cy="1464588"/>
            <a:chOff x="5847089" y="2336855"/>
            <a:chExt cx="1592312" cy="1953387"/>
          </a:xfrm>
        </p:grpSpPr>
        <p:grpSp>
          <p:nvGrpSpPr>
            <p:cNvPr id="24" name="组合 23"/>
            <p:cNvGrpSpPr/>
            <p:nvPr/>
          </p:nvGrpSpPr>
          <p:grpSpPr>
            <a:xfrm rot="5400000">
              <a:off x="5666551" y="2517393"/>
              <a:ext cx="1953387" cy="1592312"/>
              <a:chOff x="3456897" y="3211271"/>
              <a:chExt cx="1232193" cy="1004428"/>
            </a:xfrm>
          </p:grpSpPr>
          <p:sp>
            <p:nvSpPr>
              <p:cNvPr id="25" name="Freeform 70"/>
              <p:cNvSpPr>
                <a:spLocks noChangeAspect="1"/>
              </p:cNvSpPr>
              <p:nvPr/>
            </p:nvSpPr>
            <p:spPr bwMode="auto">
              <a:xfrm>
                <a:off x="3456897" y="3211271"/>
                <a:ext cx="1232193" cy="1004428"/>
              </a:xfrm>
              <a:custGeom>
                <a:avLst/>
                <a:gdLst>
                  <a:gd name="T0" fmla="*/ 1210 w 1210"/>
                  <a:gd name="T1" fmla="*/ 491 h 986"/>
                  <a:gd name="T2" fmla="*/ 982 w 1210"/>
                  <a:gd name="T3" fmla="*/ 424 h 986"/>
                  <a:gd name="T4" fmla="*/ 494 w 1210"/>
                  <a:gd name="T5" fmla="*/ 0 h 986"/>
                  <a:gd name="T6" fmla="*/ 0 w 1210"/>
                  <a:gd name="T7" fmla="*/ 493 h 986"/>
                  <a:gd name="T8" fmla="*/ 494 w 1210"/>
                  <a:gd name="T9" fmla="*/ 986 h 986"/>
                  <a:gd name="T10" fmla="*/ 983 w 1210"/>
                  <a:gd name="T11" fmla="*/ 557 h 986"/>
                  <a:gd name="T12" fmla="*/ 1210 w 1210"/>
                  <a:gd name="T13" fmla="*/ 491 h 9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10" h="985">
                    <a:moveTo>
                      <a:pt x="1210" y="491"/>
                    </a:moveTo>
                    <a:cubicBezTo>
                      <a:pt x="982" y="424"/>
                      <a:pt x="982" y="424"/>
                      <a:pt x="982" y="424"/>
                    </a:cubicBezTo>
                    <a:cubicBezTo>
                      <a:pt x="949" y="184"/>
                      <a:pt x="743" y="0"/>
                      <a:pt x="494" y="0"/>
                    </a:cubicBezTo>
                    <a:cubicBezTo>
                      <a:pt x="221" y="0"/>
                      <a:pt x="0" y="221"/>
                      <a:pt x="0" y="493"/>
                    </a:cubicBezTo>
                    <a:cubicBezTo>
                      <a:pt x="0" y="766"/>
                      <a:pt x="221" y="986"/>
                      <a:pt x="494" y="986"/>
                    </a:cubicBezTo>
                    <a:cubicBezTo>
                      <a:pt x="745" y="986"/>
                      <a:pt x="952" y="799"/>
                      <a:pt x="983" y="557"/>
                    </a:cubicBezTo>
                    <a:lnTo>
                      <a:pt x="1210" y="491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txBody>
              <a:bodyPr vert="horz" wrap="square" lIns="91412" tIns="45706" rIns="91412" bIns="4570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3561365" y="3313435"/>
                <a:ext cx="800100" cy="800100"/>
              </a:xfrm>
              <a:prstGeom prst="ellipse">
                <a:avLst/>
              </a:prstGeom>
              <a:solidFill>
                <a:srgbClr val="725F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6263482" y="2828015"/>
              <a:ext cx="759529" cy="708075"/>
            </a:xfrm>
            <a:prstGeom prst="rect">
              <a:avLst/>
            </a:prstGeom>
            <a:noFill/>
          </p:spPr>
          <p:txBody>
            <a:bodyPr wrap="square" lIns="68559" tIns="34279" rIns="68559" bIns="34279" rtlCol="0">
              <a:spAutoFit/>
            </a:bodyPr>
            <a:lstStyle/>
            <a:p>
              <a:pPr algn="ctr"/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固定</a:t>
              </a:r>
              <a:endParaRPr lang="en-US" altLang="zh-CN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客源</a:t>
              </a:r>
              <a:endParaRPr lang="en-US" altLang="zh-CN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 flipV="1">
            <a:off x="6374923" y="867604"/>
            <a:ext cx="433629" cy="63022"/>
            <a:chOff x="3930857" y="1377220"/>
            <a:chExt cx="911959" cy="132538"/>
          </a:xfrm>
          <a:solidFill>
            <a:srgbClr val="725F42"/>
          </a:solidFill>
        </p:grpSpPr>
        <p:sp>
          <p:nvSpPr>
            <p:cNvPr id="3" name="椭圆 2"/>
            <p:cNvSpPr/>
            <p:nvPr/>
          </p:nvSpPr>
          <p:spPr>
            <a:xfrm>
              <a:off x="3930857" y="1377220"/>
              <a:ext cx="132538" cy="1325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4190664" y="1377220"/>
              <a:ext cx="132538" cy="1325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4450471" y="1377220"/>
              <a:ext cx="132538" cy="1325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4710278" y="1377220"/>
              <a:ext cx="132538" cy="1325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Text Box 4"/>
          <p:cNvSpPr txBox="1">
            <a:spLocks noChangeArrowheads="1"/>
          </p:cNvSpPr>
          <p:nvPr/>
        </p:nvSpPr>
        <p:spPr bwMode="auto">
          <a:xfrm>
            <a:off x="3714114" y="180946"/>
            <a:ext cx="1723549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企业核心走势</a:t>
            </a:r>
            <a:endParaRPr lang="zh-CN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 Box 5"/>
          <p:cNvSpPr txBox="1">
            <a:spLocks noChangeArrowheads="1"/>
          </p:cNvSpPr>
          <p:nvPr/>
        </p:nvSpPr>
        <p:spPr bwMode="auto">
          <a:xfrm>
            <a:off x="3381375" y="497573"/>
            <a:ext cx="2379663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39" name="Line 6"/>
          <p:cNvSpPr>
            <a:spLocks noChangeShapeType="1"/>
          </p:cNvSpPr>
          <p:nvPr/>
        </p:nvSpPr>
        <p:spPr bwMode="auto">
          <a:xfrm>
            <a:off x="0" y="380098"/>
            <a:ext cx="3671734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5447281" y="380098"/>
            <a:ext cx="3696719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8439961" y="5232400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延迟付</a:t>
            </a:r>
          </a:p>
        </p:txBody>
      </p:sp>
    </p:spTree>
    <p:extLst>
      <p:ext uri="{BB962C8B-B14F-4D97-AF65-F5344CB8AC3E}">
        <p14:creationId xmlns:p14="http://schemas.microsoft.com/office/powerpoint/2010/main" val="4078525424"/>
      </p:ext>
    </p:extLst>
  </p:cSld>
  <p:clrMapOvr>
    <a:masterClrMapping/>
  </p:clrMapOvr>
  <p:transition spd="slow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46" r="128" b="5769"/>
          <a:stretch>
            <a:fillRect/>
          </a:stretch>
        </p:blipFill>
        <p:spPr>
          <a:xfrm>
            <a:off x="1412" y="1"/>
            <a:ext cx="9129458" cy="5203441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650187" y="1291159"/>
            <a:ext cx="3570940" cy="3570940"/>
            <a:chOff x="648976" y="1291558"/>
            <a:chExt cx="3572042" cy="3572042"/>
          </a:xfrm>
        </p:grpSpPr>
        <p:sp>
          <p:nvSpPr>
            <p:cNvPr id="5" name="椭圆 4"/>
            <p:cNvSpPr/>
            <p:nvPr/>
          </p:nvSpPr>
          <p:spPr>
            <a:xfrm>
              <a:off x="648976" y="1291558"/>
              <a:ext cx="3572042" cy="3572042"/>
            </a:xfrm>
            <a:prstGeom prst="ellipse">
              <a:avLst/>
            </a:prstGeom>
            <a:solidFill>
              <a:srgbClr val="262626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786248" y="1428830"/>
              <a:ext cx="3297499" cy="3297499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TextBox 6"/>
          <p:cNvSpPr txBox="1"/>
          <p:nvPr/>
        </p:nvSpPr>
        <p:spPr>
          <a:xfrm>
            <a:off x="1904303" y="2349855"/>
            <a:ext cx="1264203" cy="36920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1031325"/>
            <a:r>
              <a:rPr lang="zh-CN" altLang="en-US" sz="2399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市场概述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359156" y="2817477"/>
            <a:ext cx="2273435" cy="940511"/>
            <a:chOff x="1358163" y="2818346"/>
            <a:chExt cx="2274137" cy="940801"/>
          </a:xfrm>
        </p:grpSpPr>
        <p:sp>
          <p:nvSpPr>
            <p:cNvPr id="57" name="TextBox 7"/>
            <p:cNvSpPr txBox="1"/>
            <p:nvPr/>
          </p:nvSpPr>
          <p:spPr>
            <a:xfrm>
              <a:off x="1358163" y="2818346"/>
              <a:ext cx="2274137" cy="46142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914134">
                <a:spcBef>
                  <a:spcPct val="20000"/>
                </a:spcBef>
                <a:defRPr/>
              </a:pPr>
              <a:r>
                <a:rPr lang="en-US" sz="999">
                  <a:solidFill>
                    <a:schemeClr val="bg1"/>
                  </a:solidFill>
                  <a:latin typeface="Arial"/>
                </a:rPr>
                <a:t>There are many variations of passages of lorem ipsum available, but the majority suffered alteration some form</a:t>
              </a:r>
            </a:p>
          </p:txBody>
        </p:sp>
        <p:sp>
          <p:nvSpPr>
            <p:cNvPr id="59" name="TextBox 7"/>
            <p:cNvSpPr txBox="1"/>
            <p:nvPr/>
          </p:nvSpPr>
          <p:spPr>
            <a:xfrm>
              <a:off x="1358163" y="3297725"/>
              <a:ext cx="2274137" cy="46142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914134">
                <a:spcBef>
                  <a:spcPct val="20000"/>
                </a:spcBef>
                <a:defRPr/>
              </a:pPr>
              <a:r>
                <a:rPr lang="en-US" sz="999">
                  <a:solidFill>
                    <a:schemeClr val="bg1"/>
                  </a:solidFill>
                  <a:latin typeface="Arial"/>
                </a:rPr>
                <a:t>There are many variations of passages of lorem ipsum available, but the majority suffered alteration some form</a:t>
              </a: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438767" y="5230785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延迟付</a:t>
            </a:r>
          </a:p>
        </p:txBody>
      </p:sp>
      <p:sp>
        <p:nvSpPr>
          <p:cNvPr id="19" name="矩形 18"/>
          <p:cNvSpPr/>
          <p:nvPr/>
        </p:nvSpPr>
        <p:spPr>
          <a:xfrm>
            <a:off x="1411" y="257096"/>
            <a:ext cx="128549" cy="428493"/>
          </a:xfrm>
          <a:prstGeom prst="rect">
            <a:avLst/>
          </a:prstGeom>
          <a:solidFill>
            <a:srgbClr val="725F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79" rIns="68559" bIns="34279"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5695" y="236164"/>
            <a:ext cx="1685405" cy="438431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pPr algn="ctr"/>
            <a:r>
              <a:rPr lang="zh-CN" altLang="en-US" sz="2399" b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</p:spTree>
    <p:extLst>
      <p:ext uri="{BB962C8B-B14F-4D97-AF65-F5344CB8AC3E}">
        <p14:creationId xmlns:p14="http://schemas.microsoft.com/office/powerpoint/2010/main" val="2791705734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形状 69"/>
          <p:cNvSpPr/>
          <p:nvPr/>
        </p:nvSpPr>
        <p:spPr>
          <a:xfrm rot="18220288" flipV="1">
            <a:off x="1513237" y="1217326"/>
            <a:ext cx="6190530" cy="3868337"/>
          </a:xfrm>
          <a:prstGeom prst="swooshArrow">
            <a:avLst>
              <a:gd name="adj1" fmla="val 25000"/>
              <a:gd name="adj2" fmla="val 25000"/>
            </a:avLst>
          </a:prstGeom>
          <a:solidFill>
            <a:srgbClr val="725F42"/>
          </a:solidFill>
          <a:ln>
            <a:noFill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rot="18220288" flipV="1">
            <a:off x="3495172" y="1664992"/>
            <a:ext cx="1691429" cy="2396191"/>
          </a:xfrm>
          <a:custGeom>
            <a:avLst/>
            <a:gdLst>
              <a:gd name="connsiteX0" fmla="*/ 0 w 1950720"/>
              <a:gd name="connsiteY0" fmla="*/ 0 h 2763519"/>
              <a:gd name="connsiteX1" fmla="*/ 1950720 w 1950720"/>
              <a:gd name="connsiteY1" fmla="*/ 0 h 2763519"/>
              <a:gd name="connsiteX2" fmla="*/ 1950720 w 1950720"/>
              <a:gd name="connsiteY2" fmla="*/ 2763519 h 2763519"/>
              <a:gd name="connsiteX3" fmla="*/ 0 w 1950720"/>
              <a:gd name="connsiteY3" fmla="*/ 2763519 h 2763519"/>
              <a:gd name="connsiteX4" fmla="*/ 0 w 1950720"/>
              <a:gd name="connsiteY4" fmla="*/ 0 h 2763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0720" h="2763519">
                <a:moveTo>
                  <a:pt x="0" y="0"/>
                </a:moveTo>
                <a:lnTo>
                  <a:pt x="1950720" y="0"/>
                </a:lnTo>
                <a:lnTo>
                  <a:pt x="1950720" y="2763519"/>
                </a:lnTo>
                <a:lnTo>
                  <a:pt x="0" y="276351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2360" tIns="0" rIns="0" bIns="0"/>
          <a:lstStyle/>
          <a:p>
            <a:pPr defTabSz="2355163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5298" kern="0">
              <a:solidFill>
                <a:srgbClr val="262626"/>
              </a:solidFill>
              <a:latin typeface="Arial"/>
              <a:ea typeface="微软雅黑"/>
            </a:endParaRPr>
          </a:p>
        </p:txBody>
      </p:sp>
      <p:sp>
        <p:nvSpPr>
          <p:cNvPr id="59" name="矩形 18"/>
          <p:cNvSpPr>
            <a:spLocks noChangeArrowheads="1"/>
          </p:cNvSpPr>
          <p:nvPr/>
        </p:nvSpPr>
        <p:spPr bwMode="auto">
          <a:xfrm>
            <a:off x="3387298" y="2508160"/>
            <a:ext cx="17544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1pPr>
            <a:lvl2pPr marL="342900" indent="114300" defTabSz="6858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2pPr>
            <a:lvl3pPr marL="685800" indent="228600" defTabSz="6858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3pPr>
            <a:lvl4pPr marL="1028700" indent="342900" defTabSz="6858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4pPr>
            <a:lvl5pPr marL="1371600" indent="457200" defTabSz="6858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5pPr>
            <a:lvl6pPr marL="1828800" indent="45720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6pPr>
            <a:lvl7pPr marL="2286000" indent="45720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7pPr>
            <a:lvl8pPr marL="2743200" indent="45720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8pPr>
            <a:lvl9pPr marL="3200400" indent="45720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900">
                <a:solidFill>
                  <a:srgbClr val="262626"/>
                </a:solidFill>
                <a:cs typeface="Arial" pitchFamily="34" charset="0"/>
              </a:rPr>
              <a:t>Lorem ipsum dolor sit amet, consectetuer adipiscing elit. </a:t>
            </a:r>
          </a:p>
        </p:txBody>
      </p:sp>
      <p:sp>
        <p:nvSpPr>
          <p:cNvPr id="60" name="矩形 19"/>
          <p:cNvSpPr>
            <a:spLocks noChangeArrowheads="1"/>
          </p:cNvSpPr>
          <p:nvPr/>
        </p:nvSpPr>
        <p:spPr bwMode="auto">
          <a:xfrm>
            <a:off x="3539274" y="2269706"/>
            <a:ext cx="113370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1pPr>
            <a:lvl2pPr marL="342900" indent="114300" defTabSz="6858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2pPr>
            <a:lvl3pPr marL="685800" indent="228600" defTabSz="6858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3pPr>
            <a:lvl4pPr marL="1028700" indent="342900" defTabSz="6858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4pPr>
            <a:lvl5pPr marL="1371600" indent="457200" defTabSz="6858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5pPr>
            <a:lvl6pPr marL="1828800" indent="45720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6pPr>
            <a:lvl7pPr marL="2286000" indent="45720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7pPr>
            <a:lvl8pPr marL="2743200" indent="45720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8pPr>
            <a:lvl9pPr marL="3200400" indent="45720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1350" b="1">
                <a:solidFill>
                  <a:srgbClr val="725F42"/>
                </a:solidFill>
                <a:ea typeface="宋体" pitchFamily="2" charset="-122"/>
                <a:cs typeface="Arial" pitchFamily="34" charset="0"/>
              </a:rPr>
              <a:t>KEY WORD</a:t>
            </a:r>
          </a:p>
        </p:txBody>
      </p:sp>
      <p:sp>
        <p:nvSpPr>
          <p:cNvPr id="61" name="矩形 20"/>
          <p:cNvSpPr>
            <a:spLocks noChangeArrowheads="1"/>
          </p:cNvSpPr>
          <p:nvPr/>
        </p:nvSpPr>
        <p:spPr bwMode="auto">
          <a:xfrm>
            <a:off x="5716632" y="4203086"/>
            <a:ext cx="17532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1pPr>
            <a:lvl2pPr marL="342900" indent="114300" defTabSz="6858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2pPr>
            <a:lvl3pPr marL="685800" indent="228600" defTabSz="6858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3pPr>
            <a:lvl4pPr marL="1028700" indent="342900" defTabSz="6858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4pPr>
            <a:lvl5pPr marL="1371600" indent="457200" defTabSz="6858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5pPr>
            <a:lvl6pPr marL="1828800" indent="45720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6pPr>
            <a:lvl7pPr marL="2286000" indent="45720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7pPr>
            <a:lvl8pPr marL="2743200" indent="45720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8pPr>
            <a:lvl9pPr marL="3200400" indent="45720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900">
                <a:solidFill>
                  <a:srgbClr val="262626"/>
                </a:solidFill>
                <a:cs typeface="Arial" pitchFamily="34" charset="0"/>
              </a:rPr>
              <a:t>Lorem ipsum dolor sit amet, consectetuer adipiscing elit. </a:t>
            </a:r>
          </a:p>
        </p:txBody>
      </p:sp>
      <p:sp>
        <p:nvSpPr>
          <p:cNvPr id="62" name="矩形 21"/>
          <p:cNvSpPr>
            <a:spLocks noChangeArrowheads="1"/>
          </p:cNvSpPr>
          <p:nvPr/>
        </p:nvSpPr>
        <p:spPr bwMode="auto">
          <a:xfrm>
            <a:off x="6026403" y="3963844"/>
            <a:ext cx="113370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1pPr>
            <a:lvl2pPr marL="342900" indent="114300" defTabSz="6858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2pPr>
            <a:lvl3pPr marL="685800" indent="228600" defTabSz="6858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3pPr>
            <a:lvl4pPr marL="1028700" indent="342900" defTabSz="6858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4pPr>
            <a:lvl5pPr marL="1371600" indent="457200" defTabSz="6858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5pPr>
            <a:lvl6pPr marL="1828800" indent="45720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6pPr>
            <a:lvl7pPr marL="2286000" indent="45720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7pPr>
            <a:lvl8pPr marL="2743200" indent="45720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8pPr>
            <a:lvl9pPr marL="3200400" indent="45720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1350" b="1">
                <a:solidFill>
                  <a:srgbClr val="725F42"/>
                </a:solidFill>
                <a:ea typeface="宋体" pitchFamily="2" charset="-122"/>
                <a:cs typeface="Arial" pitchFamily="34" charset="0"/>
              </a:rPr>
              <a:t>KEY WORD</a:t>
            </a:r>
          </a:p>
        </p:txBody>
      </p:sp>
      <p:sp>
        <p:nvSpPr>
          <p:cNvPr id="63" name="矩形 24"/>
          <p:cNvSpPr>
            <a:spLocks noChangeArrowheads="1"/>
          </p:cNvSpPr>
          <p:nvPr/>
        </p:nvSpPr>
        <p:spPr bwMode="auto">
          <a:xfrm>
            <a:off x="1057964" y="3999552"/>
            <a:ext cx="17532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1pPr>
            <a:lvl2pPr marL="342900" indent="114300" defTabSz="6858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2pPr>
            <a:lvl3pPr marL="685800" indent="228600" defTabSz="6858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3pPr>
            <a:lvl4pPr marL="1028700" indent="342900" defTabSz="6858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4pPr>
            <a:lvl5pPr marL="1371600" indent="457200" defTabSz="6858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5pPr>
            <a:lvl6pPr marL="1828800" indent="45720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6pPr>
            <a:lvl7pPr marL="2286000" indent="45720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7pPr>
            <a:lvl8pPr marL="2743200" indent="45720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8pPr>
            <a:lvl9pPr marL="3200400" indent="45720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900">
                <a:solidFill>
                  <a:srgbClr val="262626"/>
                </a:solidFill>
                <a:cs typeface="Arial" pitchFamily="34" charset="0"/>
              </a:rPr>
              <a:t>Lorem ipsum dolor sit amet, consectetuer adipiscing elit. </a:t>
            </a:r>
          </a:p>
        </p:txBody>
      </p:sp>
      <p:sp>
        <p:nvSpPr>
          <p:cNvPr id="64" name="矩形 25"/>
          <p:cNvSpPr>
            <a:spLocks noChangeArrowheads="1"/>
          </p:cNvSpPr>
          <p:nvPr/>
        </p:nvSpPr>
        <p:spPr bwMode="auto">
          <a:xfrm>
            <a:off x="1367736" y="3759120"/>
            <a:ext cx="113370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1pPr>
            <a:lvl2pPr marL="342900" indent="114300" defTabSz="6858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2pPr>
            <a:lvl3pPr marL="685800" indent="228600" defTabSz="6858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3pPr>
            <a:lvl4pPr marL="1028700" indent="342900" defTabSz="6858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4pPr>
            <a:lvl5pPr marL="1371600" indent="457200" defTabSz="6858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5pPr>
            <a:lvl6pPr marL="1828800" indent="45720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6pPr>
            <a:lvl7pPr marL="2286000" indent="45720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7pPr>
            <a:lvl8pPr marL="2743200" indent="45720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8pPr>
            <a:lvl9pPr marL="3200400" indent="457200" defTabSz="6858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1350" b="1">
                <a:solidFill>
                  <a:srgbClr val="725F42"/>
                </a:solidFill>
                <a:ea typeface="宋体" pitchFamily="2" charset="-122"/>
                <a:cs typeface="Arial" pitchFamily="34" charset="0"/>
              </a:rPr>
              <a:t>KEY WORD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536886" y="2518871"/>
            <a:ext cx="543739" cy="402306"/>
            <a:chOff x="5537180" y="2519650"/>
            <a:chExt cx="543907" cy="402431"/>
          </a:xfrm>
        </p:grpSpPr>
        <p:sp>
          <p:nvSpPr>
            <p:cNvPr id="58" name="椭圆 57"/>
            <p:cNvSpPr/>
            <p:nvPr/>
          </p:nvSpPr>
          <p:spPr>
            <a:xfrm rot="18220288" flipV="1">
              <a:off x="5601494" y="2519650"/>
              <a:ext cx="402431" cy="402431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65" name="文本框 26"/>
            <p:cNvSpPr txBox="1">
              <a:spLocks noChangeArrowheads="1"/>
            </p:cNvSpPr>
            <p:nvPr/>
          </p:nvSpPr>
          <p:spPr bwMode="auto">
            <a:xfrm>
              <a:off x="5537180" y="2570489"/>
              <a:ext cx="543907" cy="307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</a:defRPr>
              </a:lvl9pPr>
            </a:lstStyle>
            <a:p>
              <a:pPr defTabSz="684411">
                <a:defRPr/>
              </a:pPr>
              <a:r>
                <a:rPr lang="en-US" altLang="zh-CN" sz="1400" kern="0">
                  <a:solidFill>
                    <a:srgbClr val="262626"/>
                  </a:solidFill>
                </a:rPr>
                <a:t>60%</a:t>
              </a:r>
              <a:endParaRPr lang="zh-CN" altLang="en-US" sz="1400" kern="0">
                <a:solidFill>
                  <a:srgbClr val="262626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160294" y="3718652"/>
            <a:ext cx="364202" cy="290424"/>
            <a:chOff x="4160171" y="3719799"/>
            <a:chExt cx="364315" cy="290513"/>
          </a:xfrm>
        </p:grpSpPr>
        <p:sp>
          <p:nvSpPr>
            <p:cNvPr id="57" name="椭圆 56"/>
            <p:cNvSpPr/>
            <p:nvPr/>
          </p:nvSpPr>
          <p:spPr>
            <a:xfrm rot="18220288" flipV="1">
              <a:off x="4192984" y="3719799"/>
              <a:ext cx="290513" cy="290513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66" name="文本框 27"/>
            <p:cNvSpPr txBox="1">
              <a:spLocks noChangeArrowheads="1"/>
            </p:cNvSpPr>
            <p:nvPr/>
          </p:nvSpPr>
          <p:spPr bwMode="auto">
            <a:xfrm>
              <a:off x="4160171" y="3765013"/>
              <a:ext cx="364315" cy="200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</a:defRPr>
              </a:lvl9pPr>
            </a:lstStyle>
            <a:p>
              <a:pPr defTabSz="684411">
                <a:defRPr/>
              </a:pPr>
              <a:r>
                <a:rPr lang="en-US" altLang="zh-CN" sz="700" kern="0">
                  <a:solidFill>
                    <a:srgbClr val="262626"/>
                  </a:solidFill>
                </a:rPr>
                <a:t>30%</a:t>
              </a:r>
              <a:endParaRPr lang="zh-CN" altLang="en-US" sz="700" kern="0">
                <a:solidFill>
                  <a:srgbClr val="262626"/>
                </a:solidFill>
              </a:endParaRPr>
            </a:p>
          </p:txBody>
        </p:sp>
      </p:grpSp>
      <p:sp>
        <p:nvSpPr>
          <p:cNvPr id="67" name="文本框 30"/>
          <p:cNvSpPr txBox="1">
            <a:spLocks noChangeArrowheads="1"/>
          </p:cNvSpPr>
          <p:nvPr/>
        </p:nvSpPr>
        <p:spPr bwMode="auto">
          <a:xfrm>
            <a:off x="2621963" y="2326051"/>
            <a:ext cx="801823" cy="46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9pPr>
          </a:lstStyle>
          <a:p>
            <a:pPr defTabSz="684411">
              <a:defRPr/>
            </a:pPr>
            <a:r>
              <a:rPr lang="en-US" altLang="zh-CN" sz="2399" kern="0">
                <a:solidFill>
                  <a:srgbClr val="725F42"/>
                </a:solidFill>
              </a:rPr>
              <a:t>60%</a:t>
            </a:r>
            <a:endParaRPr lang="zh-CN" altLang="en-US" sz="2399" kern="0">
              <a:solidFill>
                <a:srgbClr val="725F42"/>
              </a:solidFill>
            </a:endParaRPr>
          </a:p>
        </p:txBody>
      </p:sp>
      <p:sp>
        <p:nvSpPr>
          <p:cNvPr id="68" name="文本框 31"/>
          <p:cNvSpPr txBox="1">
            <a:spLocks noChangeArrowheads="1"/>
          </p:cNvSpPr>
          <p:nvPr/>
        </p:nvSpPr>
        <p:spPr bwMode="auto">
          <a:xfrm>
            <a:off x="5004858" y="4022169"/>
            <a:ext cx="801823" cy="46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9pPr>
          </a:lstStyle>
          <a:p>
            <a:pPr defTabSz="684411">
              <a:defRPr/>
            </a:pPr>
            <a:r>
              <a:rPr lang="en-US" altLang="zh-CN" sz="2399" kern="0">
                <a:solidFill>
                  <a:srgbClr val="262626"/>
                </a:solidFill>
              </a:rPr>
              <a:t>30%</a:t>
            </a:r>
            <a:endParaRPr lang="zh-CN" altLang="en-US" sz="2399" kern="0">
              <a:solidFill>
                <a:srgbClr val="262626"/>
              </a:solidFill>
            </a:endParaRPr>
          </a:p>
        </p:txBody>
      </p:sp>
      <p:sp>
        <p:nvSpPr>
          <p:cNvPr id="69" name="文本框 32"/>
          <p:cNvSpPr txBox="1">
            <a:spLocks noChangeArrowheads="1"/>
          </p:cNvSpPr>
          <p:nvPr/>
        </p:nvSpPr>
        <p:spPr bwMode="auto">
          <a:xfrm>
            <a:off x="365235" y="3817444"/>
            <a:ext cx="801823" cy="46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</a:defRPr>
            </a:lvl9pPr>
          </a:lstStyle>
          <a:p>
            <a:pPr defTabSz="684411">
              <a:defRPr/>
            </a:pPr>
            <a:r>
              <a:rPr lang="en-US" altLang="zh-CN" sz="2399" kern="0">
                <a:solidFill>
                  <a:srgbClr val="725F42"/>
                </a:solidFill>
              </a:rPr>
              <a:t>10%</a:t>
            </a:r>
            <a:endParaRPr lang="zh-CN" altLang="en-US" sz="2399" kern="0">
              <a:solidFill>
                <a:srgbClr val="725F42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535778" y="4458659"/>
            <a:ext cx="340158" cy="184666"/>
            <a:chOff x="2535145" y="4460044"/>
            <a:chExt cx="340262" cy="184723"/>
          </a:xfrm>
        </p:grpSpPr>
        <p:sp>
          <p:nvSpPr>
            <p:cNvPr id="71" name="椭圆 70"/>
            <p:cNvSpPr/>
            <p:nvPr/>
          </p:nvSpPr>
          <p:spPr>
            <a:xfrm rot="18220288" flipV="1">
              <a:off x="2613025" y="4474656"/>
              <a:ext cx="160735" cy="16073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72" name="文本框 28"/>
            <p:cNvSpPr txBox="1">
              <a:spLocks noChangeArrowheads="1"/>
            </p:cNvSpPr>
            <p:nvPr/>
          </p:nvSpPr>
          <p:spPr bwMode="auto">
            <a:xfrm>
              <a:off x="2535145" y="4460044"/>
              <a:ext cx="340262" cy="184723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</a:defRPr>
              </a:lvl9pPr>
            </a:lstStyle>
            <a:p>
              <a:pPr defTabSz="684411">
                <a:defRPr/>
              </a:pPr>
              <a:r>
                <a:rPr lang="en-US" altLang="zh-CN" sz="600" kern="0">
                  <a:solidFill>
                    <a:srgbClr val="262626"/>
                  </a:solidFill>
                </a:rPr>
                <a:t>10%</a:t>
              </a:r>
              <a:endParaRPr lang="zh-CN" altLang="en-US" sz="600" kern="0">
                <a:solidFill>
                  <a:srgbClr val="262626"/>
                </a:solidFill>
              </a:endParaRPr>
            </a:p>
          </p:txBody>
        </p:sp>
      </p:grpSp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3714114" y="180946"/>
            <a:ext cx="1723549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企业市场分析</a:t>
            </a:r>
            <a:endParaRPr lang="zh-CN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381375" y="497573"/>
            <a:ext cx="2379663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26" name="Line 6"/>
          <p:cNvSpPr>
            <a:spLocks noChangeShapeType="1"/>
          </p:cNvSpPr>
          <p:nvPr/>
        </p:nvSpPr>
        <p:spPr bwMode="auto">
          <a:xfrm>
            <a:off x="0" y="380098"/>
            <a:ext cx="3671734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5447281" y="380098"/>
            <a:ext cx="3696719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8439961" y="5232400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延迟付</a:t>
            </a:r>
          </a:p>
        </p:txBody>
      </p:sp>
    </p:spTree>
    <p:extLst>
      <p:ext uri="{BB962C8B-B14F-4D97-AF65-F5344CB8AC3E}">
        <p14:creationId xmlns:p14="http://schemas.microsoft.com/office/powerpoint/2010/main" val="4269875466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1" grpId="0"/>
      <p:bldP spid="62" grpId="0"/>
      <p:bldP spid="63" grpId="0"/>
      <p:bldP spid="64" grpId="0"/>
      <p:bldP spid="67" grpId="0"/>
      <p:bldP spid="68" grpId="0"/>
      <p:bldP spid="69" grpId="0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val="2823953161"/>
              </p:ext>
            </p:extLst>
          </p:nvPr>
        </p:nvGraphicFramePr>
        <p:xfrm>
          <a:off x="206624" y="1408038"/>
          <a:ext cx="4661730" cy="3107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5" name="文本框 84"/>
          <p:cNvSpPr txBox="1">
            <a:spLocks noChangeArrowheads="1"/>
          </p:cNvSpPr>
          <p:nvPr/>
        </p:nvSpPr>
        <p:spPr bwMode="auto">
          <a:xfrm>
            <a:off x="3511978" y="2580881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defTabSz="914134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zh-CN" sz="1400" b="1" kern="0">
                <a:solidFill>
                  <a:schemeClr val="bg1"/>
                </a:solidFill>
                <a:latin typeface="Arial" pitchFamily="34" charset="0"/>
                <a:ea typeface="微软雅黑" panose="020B0503020204020204" pitchFamily="34" charset="-122"/>
                <a:sym typeface="Arial" pitchFamily="34" charset="0"/>
              </a:rPr>
              <a:t>40%</a:t>
            </a:r>
            <a:endParaRPr lang="zh-CN" altLang="en-US" sz="1400" b="1" kern="0">
              <a:solidFill>
                <a:schemeClr val="bg1"/>
              </a:solidFill>
              <a:latin typeface="Arial" pitchFamily="34" charset="0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86" name="文本框 85"/>
          <p:cNvSpPr txBox="1">
            <a:spLocks noChangeArrowheads="1"/>
          </p:cNvSpPr>
          <p:nvPr/>
        </p:nvSpPr>
        <p:spPr bwMode="auto">
          <a:xfrm>
            <a:off x="1846486" y="3916121"/>
            <a:ext cx="595035" cy="338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defTabSz="914134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zh-CN" sz="1599" b="1" kern="0">
                <a:solidFill>
                  <a:schemeClr val="bg1"/>
                </a:solidFill>
                <a:latin typeface="Arial" pitchFamily="34" charset="0"/>
                <a:ea typeface="微软雅黑" panose="020B0503020204020204" pitchFamily="34" charset="-122"/>
                <a:sym typeface="Arial" pitchFamily="34" charset="0"/>
              </a:rPr>
              <a:t>30%</a:t>
            </a:r>
            <a:endParaRPr lang="zh-CN" altLang="en-US" sz="1599" b="1" kern="0">
              <a:solidFill>
                <a:schemeClr val="bg1"/>
              </a:solidFill>
              <a:latin typeface="Arial" pitchFamily="34" charset="0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87" name="文本框 86"/>
          <p:cNvSpPr txBox="1">
            <a:spLocks noChangeArrowheads="1"/>
          </p:cNvSpPr>
          <p:nvPr/>
        </p:nvSpPr>
        <p:spPr bwMode="auto">
          <a:xfrm>
            <a:off x="1091769" y="2531191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defTabSz="914134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zh-CN" sz="1400" b="1" kern="0">
                <a:solidFill>
                  <a:schemeClr val="bg1"/>
                </a:solidFill>
                <a:latin typeface="Arial" pitchFamily="34" charset="0"/>
                <a:ea typeface="微软雅黑" panose="020B0503020204020204" pitchFamily="34" charset="-122"/>
                <a:sym typeface="Arial" pitchFamily="34" charset="0"/>
              </a:rPr>
              <a:t>20%</a:t>
            </a:r>
            <a:endParaRPr lang="zh-CN" altLang="en-US" sz="1400" b="1" kern="0">
              <a:solidFill>
                <a:schemeClr val="bg1"/>
              </a:solidFill>
              <a:latin typeface="Arial" pitchFamily="34" charset="0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88" name="文本框 87"/>
          <p:cNvSpPr txBox="1">
            <a:spLocks noChangeArrowheads="1"/>
          </p:cNvSpPr>
          <p:nvPr/>
        </p:nvSpPr>
        <p:spPr bwMode="auto">
          <a:xfrm>
            <a:off x="1897767" y="1671233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defTabSz="914134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zh-CN" sz="1400" b="1" kern="0">
                <a:solidFill>
                  <a:schemeClr val="bg1"/>
                </a:solidFill>
                <a:latin typeface="Arial" pitchFamily="34" charset="0"/>
                <a:ea typeface="微软雅黑" panose="020B0503020204020204" pitchFamily="34" charset="-122"/>
                <a:sym typeface="Arial" pitchFamily="34" charset="0"/>
              </a:rPr>
              <a:t>10%</a:t>
            </a:r>
            <a:endParaRPr lang="zh-CN" altLang="en-US" sz="1400" b="1" kern="0">
              <a:solidFill>
                <a:schemeClr val="bg1"/>
              </a:solidFill>
              <a:latin typeface="Arial" pitchFamily="34" charset="0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38" name="文本框 137"/>
          <p:cNvSpPr txBox="1">
            <a:spLocks noChangeArrowheads="1"/>
          </p:cNvSpPr>
          <p:nvPr/>
        </p:nvSpPr>
        <p:spPr bwMode="auto">
          <a:xfrm>
            <a:off x="5242898" y="1769194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defTabSz="914134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zh-CN" sz="1800" kern="0">
                <a:solidFill>
                  <a:srgbClr val="725F42"/>
                </a:solidFill>
                <a:latin typeface="Arial" pitchFamily="34" charset="0"/>
                <a:ea typeface="微软雅黑" panose="020B0503020204020204" pitchFamily="34" charset="-122"/>
                <a:sym typeface="Arial" pitchFamily="34" charset="0"/>
              </a:rPr>
              <a:t>40%</a:t>
            </a:r>
            <a:endParaRPr lang="zh-CN" altLang="en-US" sz="1800" kern="0">
              <a:solidFill>
                <a:srgbClr val="725F42"/>
              </a:solidFill>
              <a:latin typeface="Arial" pitchFamily="34" charset="0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39" name="矩形 138"/>
          <p:cNvSpPr/>
          <p:nvPr/>
        </p:nvSpPr>
        <p:spPr>
          <a:xfrm>
            <a:off x="5242897" y="2049017"/>
            <a:ext cx="3227235" cy="399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99">
                <a:solidFill>
                  <a:srgbClr val="262626"/>
                </a:solidFill>
                <a:ea typeface="微软雅黑" panose="020B0503020204020204" pitchFamily="34" charset="-122"/>
                <a:cs typeface="Arial" pitchFamily="34" charset="0"/>
                <a:sym typeface="Arial" pitchFamily="34" charset="0"/>
              </a:rPr>
              <a:t>Lorem ipsum dolor sit amet, consectetuer adipiscing elit. Aenean commodo ligula eget dolor. Aenean mass</a:t>
            </a:r>
          </a:p>
        </p:txBody>
      </p:sp>
      <p:sp>
        <p:nvSpPr>
          <p:cNvPr id="13" name="椭圆 12"/>
          <p:cNvSpPr/>
          <p:nvPr/>
        </p:nvSpPr>
        <p:spPr>
          <a:xfrm>
            <a:off x="913075" y="1337535"/>
            <a:ext cx="3248824" cy="3248824"/>
          </a:xfrm>
          <a:prstGeom prst="ellipse">
            <a:avLst/>
          </a:prstGeom>
          <a:noFill/>
          <a:ln>
            <a:solidFill>
              <a:srgbClr val="957B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885956" y="1834376"/>
            <a:ext cx="238853" cy="238853"/>
          </a:xfrm>
          <a:prstGeom prst="ellipse">
            <a:avLst/>
          </a:prstGeom>
          <a:solidFill>
            <a:srgbClr val="725F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2626"/>
              </a:solidFill>
              <a:latin typeface="Arial" pitchFamily="34" charset="0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40" name="文本框 139"/>
          <p:cNvSpPr txBox="1">
            <a:spLocks noChangeArrowheads="1"/>
          </p:cNvSpPr>
          <p:nvPr/>
        </p:nvSpPr>
        <p:spPr bwMode="auto">
          <a:xfrm>
            <a:off x="5242898" y="2501210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defTabSz="914134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zh-CN" sz="1800" kern="0">
                <a:solidFill>
                  <a:srgbClr val="262626"/>
                </a:solidFill>
                <a:latin typeface="Arial" pitchFamily="34" charset="0"/>
                <a:ea typeface="微软雅黑" panose="020B0503020204020204" pitchFamily="34" charset="-122"/>
                <a:sym typeface="Arial" pitchFamily="34" charset="0"/>
              </a:rPr>
              <a:t>30%</a:t>
            </a:r>
            <a:endParaRPr lang="zh-CN" altLang="en-US" sz="1800" kern="0">
              <a:solidFill>
                <a:srgbClr val="262626"/>
              </a:solidFill>
              <a:latin typeface="Arial" pitchFamily="34" charset="0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42" name="椭圆 141"/>
          <p:cNvSpPr/>
          <p:nvPr/>
        </p:nvSpPr>
        <p:spPr>
          <a:xfrm>
            <a:off x="4885956" y="2566393"/>
            <a:ext cx="238853" cy="238853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2626"/>
              </a:solidFill>
              <a:latin typeface="Arial" pitchFamily="34" charset="0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43" name="文本框 142"/>
          <p:cNvSpPr txBox="1">
            <a:spLocks noChangeArrowheads="1"/>
          </p:cNvSpPr>
          <p:nvPr/>
        </p:nvSpPr>
        <p:spPr bwMode="auto">
          <a:xfrm>
            <a:off x="5242898" y="3233226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defTabSz="914134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zh-CN" sz="1800" kern="0">
                <a:solidFill>
                  <a:srgbClr val="725F42"/>
                </a:solidFill>
                <a:latin typeface="Arial" pitchFamily="34" charset="0"/>
                <a:ea typeface="微软雅黑" panose="020B0503020204020204" pitchFamily="34" charset="-122"/>
                <a:sym typeface="Arial" pitchFamily="34" charset="0"/>
              </a:rPr>
              <a:t>20%</a:t>
            </a:r>
            <a:endParaRPr lang="zh-CN" altLang="en-US" sz="1800" kern="0">
              <a:solidFill>
                <a:srgbClr val="725F42"/>
              </a:solidFill>
              <a:latin typeface="Arial" pitchFamily="34" charset="0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45" name="椭圆 144"/>
          <p:cNvSpPr/>
          <p:nvPr/>
        </p:nvSpPr>
        <p:spPr>
          <a:xfrm>
            <a:off x="4885956" y="3298409"/>
            <a:ext cx="238853" cy="238853"/>
          </a:xfrm>
          <a:prstGeom prst="ellipse">
            <a:avLst/>
          </a:prstGeom>
          <a:solidFill>
            <a:srgbClr val="957B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2626"/>
              </a:solidFill>
              <a:latin typeface="Arial" pitchFamily="34" charset="0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46" name="文本框 145"/>
          <p:cNvSpPr txBox="1">
            <a:spLocks noChangeArrowheads="1"/>
          </p:cNvSpPr>
          <p:nvPr/>
        </p:nvSpPr>
        <p:spPr bwMode="auto">
          <a:xfrm>
            <a:off x="5242898" y="3965242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defTabSz="914134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zh-CN" sz="1800" kern="0">
                <a:solidFill>
                  <a:srgbClr val="262626"/>
                </a:solidFill>
                <a:latin typeface="Arial" pitchFamily="34" charset="0"/>
                <a:ea typeface="微软雅黑" panose="020B0503020204020204" pitchFamily="34" charset="-122"/>
                <a:sym typeface="Arial" pitchFamily="34" charset="0"/>
              </a:rPr>
              <a:t>10%</a:t>
            </a:r>
            <a:endParaRPr lang="zh-CN" altLang="en-US" sz="1800" kern="0">
              <a:solidFill>
                <a:srgbClr val="262626"/>
              </a:solidFill>
              <a:latin typeface="Arial" pitchFamily="34" charset="0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48" name="椭圆 147"/>
          <p:cNvSpPr/>
          <p:nvPr/>
        </p:nvSpPr>
        <p:spPr>
          <a:xfrm>
            <a:off x="4885956" y="4030424"/>
            <a:ext cx="238853" cy="238853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2626"/>
              </a:solidFill>
              <a:latin typeface="Arial" pitchFamily="34" charset="0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49" name="矩形 148"/>
          <p:cNvSpPr/>
          <p:nvPr/>
        </p:nvSpPr>
        <p:spPr>
          <a:xfrm>
            <a:off x="5242897" y="2764874"/>
            <a:ext cx="3227235" cy="399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99">
                <a:solidFill>
                  <a:srgbClr val="262626"/>
                </a:solidFill>
                <a:ea typeface="微软雅黑" panose="020B0503020204020204" pitchFamily="34" charset="-122"/>
                <a:cs typeface="Arial" pitchFamily="34" charset="0"/>
                <a:sym typeface="Arial" pitchFamily="34" charset="0"/>
              </a:rPr>
              <a:t>Lorem ipsum dolor sit amet, consectetuer adipiscing elit. Aenean commodo ligula eget dolor. Aenean mass</a:t>
            </a:r>
          </a:p>
        </p:txBody>
      </p:sp>
      <p:sp>
        <p:nvSpPr>
          <p:cNvPr id="150" name="矩形 149"/>
          <p:cNvSpPr/>
          <p:nvPr/>
        </p:nvSpPr>
        <p:spPr>
          <a:xfrm>
            <a:off x="5242897" y="3543906"/>
            <a:ext cx="3227235" cy="399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99">
                <a:solidFill>
                  <a:srgbClr val="262626"/>
                </a:solidFill>
                <a:ea typeface="微软雅黑" panose="020B0503020204020204" pitchFamily="34" charset="-122"/>
                <a:cs typeface="Arial" pitchFamily="34" charset="0"/>
                <a:sym typeface="Arial" pitchFamily="34" charset="0"/>
              </a:rPr>
              <a:t>Lorem ipsum dolor sit amet, consectetuer adipiscing elit. Aenean commodo ligula eget dolor. Aenean mass</a:t>
            </a:r>
          </a:p>
        </p:txBody>
      </p:sp>
      <p:sp>
        <p:nvSpPr>
          <p:cNvPr id="151" name="矩形 150"/>
          <p:cNvSpPr/>
          <p:nvPr/>
        </p:nvSpPr>
        <p:spPr>
          <a:xfrm>
            <a:off x="5242897" y="4254571"/>
            <a:ext cx="3227235" cy="399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99">
                <a:solidFill>
                  <a:srgbClr val="262626"/>
                </a:solidFill>
                <a:ea typeface="微软雅黑" panose="020B0503020204020204" pitchFamily="34" charset="-122"/>
                <a:cs typeface="Arial" pitchFamily="34" charset="0"/>
                <a:sym typeface="Arial" pitchFamily="34" charset="0"/>
              </a:rPr>
              <a:t>Lorem ipsum dolor sit amet, consectetuer adipiscing elit. Aenean commodo ligula eget dolor. Aenean mass</a:t>
            </a:r>
          </a:p>
        </p:txBody>
      </p:sp>
      <p:sp>
        <p:nvSpPr>
          <p:cNvPr id="2" name="矩形 1"/>
          <p:cNvSpPr/>
          <p:nvPr/>
        </p:nvSpPr>
        <p:spPr>
          <a:xfrm>
            <a:off x="1904303" y="3474526"/>
            <a:ext cx="12506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134">
              <a:defRPr/>
            </a:pPr>
            <a:r>
              <a:rPr lang="en-US" altLang="zh-CN" sz="1200" kern="0">
                <a:solidFill>
                  <a:srgbClr val="725F42"/>
                </a:solidFill>
                <a:ea typeface="微软雅黑" panose="020B0503020204020204" pitchFamily="34" charset="-122"/>
                <a:sym typeface="Arial" pitchFamily="34" charset="0"/>
              </a:rPr>
              <a:t>Market analysis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2061165" y="2555948"/>
            <a:ext cx="915994" cy="915994"/>
            <a:chOff x="2473104" y="2145028"/>
            <a:chExt cx="359165" cy="359165"/>
          </a:xfrm>
          <a:solidFill>
            <a:srgbClr val="8EA3A4"/>
          </a:solidFill>
        </p:grpSpPr>
        <p:sp>
          <p:nvSpPr>
            <p:cNvPr id="30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rgbClr val="725F42"/>
            </a:solidFill>
            <a:ln>
              <a:noFill/>
            </a:ln>
            <a:effectLst/>
          </p:spPr>
          <p:txBody>
            <a:bodyPr lIns="19044" tIns="19044" rIns="19044" bIns="19044" anchor="ctr"/>
            <a:lstStyle/>
            <a:p>
              <a:pPr algn="ctr" defTabSz="228533" hangingPunct="0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31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4" tIns="19044" rIns="19044" bIns="19044" anchor="ctr"/>
            <a:lstStyle/>
            <a:p>
              <a:pPr algn="ctr" defTabSz="228533" hangingPunct="0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8438767" y="5230785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延迟付</a:t>
            </a:r>
          </a:p>
        </p:txBody>
      </p:sp>
      <p:sp>
        <p:nvSpPr>
          <p:cNvPr id="35" name="Text Box 4"/>
          <p:cNvSpPr txBox="1">
            <a:spLocks noChangeArrowheads="1"/>
          </p:cNvSpPr>
          <p:nvPr/>
        </p:nvSpPr>
        <p:spPr bwMode="auto">
          <a:xfrm>
            <a:off x="3714114" y="180946"/>
            <a:ext cx="1723549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企业市场分析</a:t>
            </a:r>
            <a:endParaRPr lang="zh-CN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 Box 5"/>
          <p:cNvSpPr txBox="1">
            <a:spLocks noChangeArrowheads="1"/>
          </p:cNvSpPr>
          <p:nvPr/>
        </p:nvSpPr>
        <p:spPr bwMode="auto">
          <a:xfrm>
            <a:off x="3381375" y="497573"/>
            <a:ext cx="2379663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37" name="Line 6"/>
          <p:cNvSpPr>
            <a:spLocks noChangeShapeType="1"/>
          </p:cNvSpPr>
          <p:nvPr/>
        </p:nvSpPr>
        <p:spPr bwMode="auto">
          <a:xfrm>
            <a:off x="0" y="380098"/>
            <a:ext cx="3671734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" name="Line 7"/>
          <p:cNvSpPr>
            <a:spLocks noChangeShapeType="1"/>
          </p:cNvSpPr>
          <p:nvPr/>
        </p:nvSpPr>
        <p:spPr bwMode="auto">
          <a:xfrm>
            <a:off x="5447281" y="380098"/>
            <a:ext cx="3696719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1871858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138" grpId="0"/>
      <p:bldP spid="139" grpId="0"/>
      <p:bldP spid="13" grpId="0" animBg="1"/>
      <p:bldP spid="14" grpId="0" animBg="1"/>
      <p:bldP spid="140" grpId="0"/>
      <p:bldP spid="142" grpId="0" animBg="1"/>
      <p:bldP spid="143" grpId="0"/>
      <p:bldP spid="145" grpId="0" animBg="1"/>
      <p:bldP spid="146" grpId="0"/>
      <p:bldP spid="148" grpId="0" animBg="1"/>
      <p:bldP spid="149" grpId="0"/>
      <p:bldP spid="150" grpId="0"/>
      <p:bldP spid="151" grpId="0"/>
      <p:bldP spid="2" grpId="0"/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24" y="1141062"/>
            <a:ext cx="2993485" cy="2993485"/>
          </a:xfrm>
          <a:prstGeom prst="rect">
            <a:avLst/>
          </a:prstGeom>
        </p:spPr>
      </p:pic>
      <p:sp>
        <p:nvSpPr>
          <p:cNvPr id="27" name="任意多边形 26"/>
          <p:cNvSpPr/>
          <p:nvPr/>
        </p:nvSpPr>
        <p:spPr>
          <a:xfrm>
            <a:off x="3200107" y="1141062"/>
            <a:ext cx="5942482" cy="2993485"/>
          </a:xfrm>
          <a:custGeom>
            <a:avLst/>
            <a:gdLst>
              <a:gd name="connsiteX0" fmla="*/ 0 w 5944316"/>
              <a:gd name="connsiteY0" fmla="*/ 0 h 2994409"/>
              <a:gd name="connsiteX1" fmla="*/ 5944316 w 5944316"/>
              <a:gd name="connsiteY1" fmla="*/ 0 h 2994409"/>
              <a:gd name="connsiteX2" fmla="*/ 5944316 w 5944316"/>
              <a:gd name="connsiteY2" fmla="*/ 1808937 h 2994409"/>
              <a:gd name="connsiteX3" fmla="*/ 4758844 w 5944316"/>
              <a:gd name="connsiteY3" fmla="*/ 2994409 h 2994409"/>
              <a:gd name="connsiteX4" fmla="*/ 0 w 5944316"/>
              <a:gd name="connsiteY4" fmla="*/ 2994409 h 2994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44316" h="2994409">
                <a:moveTo>
                  <a:pt x="0" y="0"/>
                </a:moveTo>
                <a:lnTo>
                  <a:pt x="5944316" y="0"/>
                </a:lnTo>
                <a:lnTo>
                  <a:pt x="5944316" y="1808937"/>
                </a:lnTo>
                <a:lnTo>
                  <a:pt x="4758844" y="2994409"/>
                </a:lnTo>
                <a:lnTo>
                  <a:pt x="0" y="2994409"/>
                </a:lnTo>
                <a:close/>
              </a:path>
            </a:pathLst>
          </a:custGeom>
          <a:solidFill>
            <a:srgbClr val="725F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46"/>
          <p:cNvSpPr txBox="1">
            <a:spLocks noChangeArrowheads="1"/>
          </p:cNvSpPr>
          <p:nvPr/>
        </p:nvSpPr>
        <p:spPr bwMode="auto">
          <a:xfrm>
            <a:off x="3287003" y="1749838"/>
            <a:ext cx="4579840" cy="55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22288">
              <a:buFont typeface="Arial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defTabSz="522288">
              <a:buFont typeface="Arial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defTabSz="522288">
              <a:buFont typeface="Arial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defTabSz="522288">
              <a:buFont typeface="Arial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defTabSz="522288">
              <a:buFont typeface="Arial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1828800" indent="457200" defTabSz="52228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286000" indent="457200" defTabSz="52228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2743200" indent="457200" defTabSz="52228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200400" indent="457200" defTabSz="52228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99">
                <a:solidFill>
                  <a:schemeClr val="bg1">
                    <a:lumMod val="85000"/>
                  </a:schemeClr>
                </a:solidFill>
                <a:latin typeface="Arial" pitchFamily="34" charset="0"/>
                <a:ea typeface="微软雅黑" panose="020B0503020204020204" pitchFamily="34" charset="-122"/>
                <a:cs typeface="Arial" pitchFamily="34" charset="0"/>
                <a:sym typeface="Arial" pitchFamily="34" charset="0"/>
              </a:rPr>
              <a:t>Lorem ipsum dolor sit amet, consectetuer adipiscing elit. Aenean commodo ligula eget dolor. Aenean massa. Cum sociis natoque penatibus et magnis dis parturient montes, nascetur ridiculus mus. </a:t>
            </a:r>
          </a:p>
        </p:txBody>
      </p:sp>
      <p:sp>
        <p:nvSpPr>
          <p:cNvPr id="4" name="矩形 3"/>
          <p:cNvSpPr/>
          <p:nvPr/>
        </p:nvSpPr>
        <p:spPr>
          <a:xfrm>
            <a:off x="3324812" y="2404766"/>
            <a:ext cx="1898277" cy="10148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00" indent="-17140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999">
                <a:solidFill>
                  <a:schemeClr val="bg1">
                    <a:lumMod val="85000"/>
                  </a:schemeClr>
                </a:solidFill>
                <a:ea typeface="微软雅黑" panose="020B0503020204020204" pitchFamily="34" charset="-122"/>
                <a:cs typeface="Arial" pitchFamily="34" charset="0"/>
                <a:sym typeface="Arial" pitchFamily="34" charset="0"/>
              </a:rPr>
              <a:t>Lorem ipsum dolor sit amet</a:t>
            </a:r>
          </a:p>
          <a:p>
            <a:pPr marL="171400" indent="-17140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999">
                <a:solidFill>
                  <a:schemeClr val="bg1">
                    <a:lumMod val="85000"/>
                  </a:schemeClr>
                </a:solidFill>
                <a:ea typeface="微软雅黑" panose="020B0503020204020204" pitchFamily="34" charset="-122"/>
                <a:cs typeface="Arial" pitchFamily="34" charset="0"/>
                <a:sym typeface="Arial" pitchFamily="34" charset="0"/>
              </a:rPr>
              <a:t>Lorem ipsum dolor sit amet</a:t>
            </a:r>
          </a:p>
          <a:p>
            <a:pPr marL="171400" indent="-17140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999">
                <a:solidFill>
                  <a:schemeClr val="bg1">
                    <a:lumMod val="85000"/>
                  </a:schemeClr>
                </a:solidFill>
                <a:ea typeface="微软雅黑" panose="020B0503020204020204" pitchFamily="34" charset="-122"/>
                <a:cs typeface="Arial" pitchFamily="34" charset="0"/>
                <a:sym typeface="Arial" pitchFamily="34" charset="0"/>
              </a:rPr>
              <a:t>Lorem ipsum dolor sit amet</a:t>
            </a:r>
          </a:p>
          <a:p>
            <a:pPr marL="171400" indent="-17140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999">
                <a:solidFill>
                  <a:schemeClr val="bg1">
                    <a:lumMod val="85000"/>
                  </a:schemeClr>
                </a:solidFill>
                <a:ea typeface="微软雅黑" panose="020B0503020204020204" pitchFamily="34" charset="-122"/>
                <a:cs typeface="Arial" pitchFamily="34" charset="0"/>
                <a:sym typeface="Arial" pitchFamily="34" charset="0"/>
              </a:rPr>
              <a:t>Lorem ipsum dolor sit amet</a:t>
            </a:r>
            <a:endParaRPr lang="zh-CN" altLang="en-US" sz="999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324812" y="1341711"/>
            <a:ext cx="1965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134">
              <a:defRPr/>
            </a:pPr>
            <a:r>
              <a:rPr lang="en-US" altLang="zh-CN" sz="2000" kern="0">
                <a:solidFill>
                  <a:schemeClr val="bg1"/>
                </a:solidFill>
                <a:ea typeface="微软雅黑" panose="020B0503020204020204" pitchFamily="34" charset="-122"/>
                <a:sym typeface="Arial" pitchFamily="34" charset="0"/>
              </a:rPr>
              <a:t>Market analysis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438767" y="5230785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延迟付</a:t>
            </a:r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3714114" y="180946"/>
            <a:ext cx="1723549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企业市场分析</a:t>
            </a:r>
            <a:endParaRPr lang="zh-CN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3381375" y="497573"/>
            <a:ext cx="2379663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20" name="Line 6"/>
          <p:cNvSpPr>
            <a:spLocks noChangeShapeType="1"/>
          </p:cNvSpPr>
          <p:nvPr/>
        </p:nvSpPr>
        <p:spPr bwMode="auto">
          <a:xfrm>
            <a:off x="0" y="380098"/>
            <a:ext cx="3671734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Line 7"/>
          <p:cNvSpPr>
            <a:spLocks noChangeShapeType="1"/>
          </p:cNvSpPr>
          <p:nvPr/>
        </p:nvSpPr>
        <p:spPr bwMode="auto">
          <a:xfrm>
            <a:off x="5447281" y="380098"/>
            <a:ext cx="3696719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0615353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  <p:cond evt="onBegin" delay="0">
                          <p:tn val="24"/>
                        </p:cond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3" grpId="0"/>
      <p:bldP spid="4" grpId="0"/>
      <p:bldP spid="26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reeform 2"/>
          <p:cNvSpPr/>
          <p:nvPr/>
        </p:nvSpPr>
        <p:spPr bwMode="auto">
          <a:xfrm>
            <a:off x="0" y="731838"/>
            <a:ext cx="4410075" cy="4410075"/>
          </a:xfrm>
          <a:custGeom>
            <a:avLst/>
            <a:gdLst>
              <a:gd name="T0" fmla="*/ 1106 w 1386"/>
              <a:gd name="T1" fmla="*/ 1386 h 1386"/>
              <a:gd name="T2" fmla="*/ 1386 w 1386"/>
              <a:gd name="T3" fmla="*/ 785 h 1386"/>
              <a:gd name="T4" fmla="*/ 601 w 1386"/>
              <a:gd name="T5" fmla="*/ 0 h 1386"/>
              <a:gd name="T6" fmla="*/ 0 w 1386"/>
              <a:gd name="T7" fmla="*/ 280 h 1386"/>
              <a:gd name="T8" fmla="*/ 0 w 1386"/>
              <a:gd name="T9" fmla="*/ 1290 h 1386"/>
              <a:gd name="T10" fmla="*/ 0 w 1386"/>
              <a:gd name="T11" fmla="*/ 1386 h 1386"/>
              <a:gd name="T12" fmla="*/ 96 w 1386"/>
              <a:gd name="T13" fmla="*/ 1386 h 1386"/>
              <a:gd name="T14" fmla="*/ 1106 w 1386"/>
              <a:gd name="T15" fmla="*/ 1386 h 1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86"/>
              <a:gd name="T25" fmla="*/ 0 h 1386"/>
              <a:gd name="T26" fmla="*/ 1386 w 1386"/>
              <a:gd name="T27" fmla="*/ 1386 h 13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86" h="1386">
                <a:moveTo>
                  <a:pt x="1106" y="1386"/>
                </a:moveTo>
                <a:cubicBezTo>
                  <a:pt x="1277" y="1242"/>
                  <a:pt x="1386" y="1026"/>
                  <a:pt x="1386" y="785"/>
                </a:cubicBezTo>
                <a:cubicBezTo>
                  <a:pt x="1386" y="351"/>
                  <a:pt x="1034" y="0"/>
                  <a:pt x="601" y="0"/>
                </a:cubicBezTo>
                <a:cubicBezTo>
                  <a:pt x="360" y="0"/>
                  <a:pt x="144" y="109"/>
                  <a:pt x="0" y="280"/>
                </a:cubicBezTo>
                <a:cubicBezTo>
                  <a:pt x="0" y="1290"/>
                  <a:pt x="0" y="1290"/>
                  <a:pt x="0" y="1290"/>
                </a:cubicBezTo>
                <a:cubicBezTo>
                  <a:pt x="0" y="1386"/>
                  <a:pt x="0" y="1386"/>
                  <a:pt x="0" y="1386"/>
                </a:cubicBezTo>
                <a:cubicBezTo>
                  <a:pt x="96" y="1386"/>
                  <a:pt x="96" y="1386"/>
                  <a:pt x="96" y="1386"/>
                </a:cubicBezTo>
                <a:lnTo>
                  <a:pt x="1106" y="1386"/>
                </a:lnTo>
                <a:close/>
              </a:path>
            </a:pathLst>
          </a:custGeom>
          <a:solidFill>
            <a:srgbClr val="5D5D5D">
              <a:alpha val="70195"/>
            </a:srgbClr>
          </a:solidFill>
          <a:ln w="9525">
            <a:noFill/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411" name="Freeform 3"/>
          <p:cNvSpPr/>
          <p:nvPr/>
        </p:nvSpPr>
        <p:spPr bwMode="auto">
          <a:xfrm>
            <a:off x="0" y="1317625"/>
            <a:ext cx="3824288" cy="3824288"/>
          </a:xfrm>
          <a:custGeom>
            <a:avLst/>
            <a:gdLst>
              <a:gd name="T0" fmla="*/ 601 w 1202"/>
              <a:gd name="T1" fmla="*/ 0 h 1202"/>
              <a:gd name="T2" fmla="*/ 0 w 1202"/>
              <a:gd name="T3" fmla="*/ 601 h 1202"/>
              <a:gd name="T4" fmla="*/ 0 w 1202"/>
              <a:gd name="T5" fmla="*/ 1202 h 1202"/>
              <a:gd name="T6" fmla="*/ 601 w 1202"/>
              <a:gd name="T7" fmla="*/ 1202 h 1202"/>
              <a:gd name="T8" fmla="*/ 1202 w 1202"/>
              <a:gd name="T9" fmla="*/ 601 h 1202"/>
              <a:gd name="T10" fmla="*/ 601 w 1202"/>
              <a:gd name="T11" fmla="*/ 0 h 12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02"/>
              <a:gd name="T19" fmla="*/ 0 h 1202"/>
              <a:gd name="T20" fmla="*/ 1202 w 1202"/>
              <a:gd name="T21" fmla="*/ 1202 h 120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02" h="1202">
                <a:moveTo>
                  <a:pt x="601" y="0"/>
                </a:moveTo>
                <a:cubicBezTo>
                  <a:pt x="269" y="0"/>
                  <a:pt x="0" y="269"/>
                  <a:pt x="0" y="601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601" y="1202"/>
                  <a:pt x="601" y="1202"/>
                  <a:pt x="601" y="1202"/>
                </a:cubicBezTo>
                <a:cubicBezTo>
                  <a:pt x="933" y="1202"/>
                  <a:pt x="1202" y="933"/>
                  <a:pt x="1202" y="601"/>
                </a:cubicBezTo>
                <a:cubicBezTo>
                  <a:pt x="1202" y="269"/>
                  <a:pt x="933" y="0"/>
                  <a:pt x="601" y="0"/>
                </a:cubicBezTo>
                <a:close/>
              </a:path>
            </a:pathLst>
          </a:custGeom>
          <a:solidFill>
            <a:srgbClr val="000000">
              <a:alpha val="70195"/>
            </a:srgbClr>
          </a:solidFill>
          <a:ln w="9525">
            <a:noFill/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413" name="Rectangle 7"/>
          <p:cNvSpPr>
            <a:spLocks noChangeArrowheads="1"/>
          </p:cNvSpPr>
          <p:nvPr/>
        </p:nvSpPr>
        <p:spPr bwMode="auto">
          <a:xfrm>
            <a:off x="685800" y="3486150"/>
            <a:ext cx="2362200" cy="6771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2400" b="1">
                <a:solidFill>
                  <a:srgbClr val="8871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融资需求</a:t>
            </a:r>
            <a:endParaRPr lang="en-US" altLang="zh-CN" sz="2400" b="1">
              <a:solidFill>
                <a:srgbClr val="8871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00">
                <a:solidFill>
                  <a:schemeClr val="bg2"/>
                </a:solidFill>
              </a:rPr>
              <a:t>We have many PowerPoint </a:t>
            </a:r>
            <a:r>
              <a:rPr lang="zh-CN" altLang="en-US" sz="1000">
                <a:solidFill>
                  <a:schemeClr val="bg2"/>
                </a:solidFill>
              </a:rPr>
              <a:t>templates</a:t>
            </a:r>
            <a:r>
              <a:rPr lang="en-US" altLang="zh-CN" sz="10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10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1393825" y="2493963"/>
            <a:ext cx="946150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zh-CN" sz="540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7415" name="Line 9"/>
          <p:cNvSpPr>
            <a:spLocks noChangeShapeType="1"/>
          </p:cNvSpPr>
          <p:nvPr/>
        </p:nvSpPr>
        <p:spPr bwMode="auto">
          <a:xfrm>
            <a:off x="1016000" y="3359150"/>
            <a:ext cx="16764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2730183" y="1481414"/>
            <a:ext cx="635635" cy="639128"/>
            <a:chOff x="4909789" y="3675333"/>
            <a:chExt cx="699199" cy="639128"/>
          </a:xfrm>
        </p:grpSpPr>
        <p:sp>
          <p:nvSpPr>
            <p:cNvPr id="11" name="Oval 19"/>
            <p:cNvSpPr>
              <a:spLocks noChangeArrowheads="1"/>
            </p:cNvSpPr>
            <p:nvPr/>
          </p:nvSpPr>
          <p:spPr bwMode="auto">
            <a:xfrm>
              <a:off x="4909789" y="3675333"/>
              <a:ext cx="699199" cy="639128"/>
            </a:xfrm>
            <a:prstGeom prst="ellipse">
              <a:avLst/>
            </a:prstGeom>
            <a:solidFill>
              <a:srgbClr val="725F42"/>
            </a:solidFill>
            <a:ln w="12700">
              <a:solidFill>
                <a:srgbClr val="88714E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5103037" y="3808740"/>
              <a:ext cx="338258" cy="327864"/>
              <a:chOff x="9486900" y="2800350"/>
              <a:chExt cx="476250" cy="461963"/>
            </a:xfrm>
            <a:solidFill>
              <a:schemeClr val="bg1"/>
            </a:solidFill>
          </p:grpSpPr>
          <p:sp>
            <p:nvSpPr>
              <p:cNvPr id="13" name="Freeform 246"/>
              <p:cNvSpPr/>
              <p:nvPr/>
            </p:nvSpPr>
            <p:spPr bwMode="auto">
              <a:xfrm>
                <a:off x="9486900" y="2800350"/>
                <a:ext cx="476250" cy="236538"/>
              </a:xfrm>
              <a:custGeom>
                <a:avLst/>
                <a:gdLst>
                  <a:gd name="T0" fmla="*/ 210 w 217"/>
                  <a:gd name="T1" fmla="*/ 81 h 108"/>
                  <a:gd name="T2" fmla="*/ 212 w 217"/>
                  <a:gd name="T3" fmla="*/ 102 h 108"/>
                  <a:gd name="T4" fmla="*/ 192 w 217"/>
                  <a:gd name="T5" fmla="*/ 103 h 108"/>
                  <a:gd name="T6" fmla="*/ 179 w 217"/>
                  <a:gd name="T7" fmla="*/ 93 h 108"/>
                  <a:gd name="T8" fmla="*/ 108 w 217"/>
                  <a:gd name="T9" fmla="*/ 33 h 108"/>
                  <a:gd name="T10" fmla="*/ 36 w 217"/>
                  <a:gd name="T11" fmla="*/ 94 h 108"/>
                  <a:gd name="T12" fmla="*/ 25 w 217"/>
                  <a:gd name="T13" fmla="*/ 103 h 108"/>
                  <a:gd name="T14" fmla="*/ 5 w 217"/>
                  <a:gd name="T15" fmla="*/ 102 h 108"/>
                  <a:gd name="T16" fmla="*/ 6 w 217"/>
                  <a:gd name="T17" fmla="*/ 81 h 108"/>
                  <a:gd name="T18" fmla="*/ 98 w 217"/>
                  <a:gd name="T19" fmla="*/ 4 h 108"/>
                  <a:gd name="T20" fmla="*/ 108 w 217"/>
                  <a:gd name="T21" fmla="*/ 1 h 108"/>
                  <a:gd name="T22" fmla="*/ 119 w 217"/>
                  <a:gd name="T23" fmla="*/ 4 h 108"/>
                  <a:gd name="T24" fmla="*/ 210 w 217"/>
                  <a:gd name="T25" fmla="*/ 81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6" h="108">
                    <a:moveTo>
                      <a:pt x="210" y="81"/>
                    </a:moveTo>
                    <a:cubicBezTo>
                      <a:pt x="216" y="87"/>
                      <a:pt x="217" y="96"/>
                      <a:pt x="212" y="102"/>
                    </a:cubicBezTo>
                    <a:cubicBezTo>
                      <a:pt x="207" y="108"/>
                      <a:pt x="198" y="108"/>
                      <a:pt x="192" y="103"/>
                    </a:cubicBezTo>
                    <a:cubicBezTo>
                      <a:pt x="179" y="93"/>
                      <a:pt x="179" y="93"/>
                      <a:pt x="179" y="93"/>
                    </a:cubicBezTo>
                    <a:cubicBezTo>
                      <a:pt x="108" y="33"/>
                      <a:pt x="108" y="33"/>
                      <a:pt x="108" y="33"/>
                    </a:cubicBezTo>
                    <a:cubicBezTo>
                      <a:pt x="36" y="94"/>
                      <a:pt x="36" y="94"/>
                      <a:pt x="36" y="94"/>
                    </a:cubicBezTo>
                    <a:cubicBezTo>
                      <a:pt x="25" y="103"/>
                      <a:pt x="25" y="103"/>
                      <a:pt x="25" y="103"/>
                    </a:cubicBezTo>
                    <a:cubicBezTo>
                      <a:pt x="19" y="108"/>
                      <a:pt x="10" y="108"/>
                      <a:pt x="5" y="102"/>
                    </a:cubicBezTo>
                    <a:cubicBezTo>
                      <a:pt x="0" y="96"/>
                      <a:pt x="0" y="87"/>
                      <a:pt x="6" y="81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101" y="1"/>
                      <a:pt x="105" y="0"/>
                      <a:pt x="108" y="1"/>
                    </a:cubicBezTo>
                    <a:cubicBezTo>
                      <a:pt x="112" y="0"/>
                      <a:pt x="116" y="1"/>
                      <a:pt x="119" y="4"/>
                    </a:cubicBezTo>
                    <a:lnTo>
                      <a:pt x="210" y="8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247"/>
              <p:cNvSpPr/>
              <p:nvPr/>
            </p:nvSpPr>
            <p:spPr bwMode="auto">
              <a:xfrm>
                <a:off x="9505950" y="3213100"/>
                <a:ext cx="444500" cy="49213"/>
              </a:xfrm>
              <a:custGeom>
                <a:avLst/>
                <a:gdLst>
                  <a:gd name="T0" fmla="*/ 192 w 203"/>
                  <a:gd name="T1" fmla="*/ 0 h 23"/>
                  <a:gd name="T2" fmla="*/ 203 w 203"/>
                  <a:gd name="T3" fmla="*/ 11 h 23"/>
                  <a:gd name="T4" fmla="*/ 192 w 203"/>
                  <a:gd name="T5" fmla="*/ 23 h 23"/>
                  <a:gd name="T6" fmla="*/ 12 w 203"/>
                  <a:gd name="T7" fmla="*/ 23 h 23"/>
                  <a:gd name="T8" fmla="*/ 0 w 203"/>
                  <a:gd name="T9" fmla="*/ 11 h 23"/>
                  <a:gd name="T10" fmla="*/ 4 w 203"/>
                  <a:gd name="T11" fmla="*/ 3 h 23"/>
                  <a:gd name="T12" fmla="*/ 12 w 203"/>
                  <a:gd name="T13" fmla="*/ 0 h 23"/>
                  <a:gd name="T14" fmla="*/ 192 w 203"/>
                  <a:gd name="T15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3" h="23">
                    <a:moveTo>
                      <a:pt x="192" y="0"/>
                    </a:moveTo>
                    <a:cubicBezTo>
                      <a:pt x="198" y="0"/>
                      <a:pt x="203" y="5"/>
                      <a:pt x="203" y="11"/>
                    </a:cubicBezTo>
                    <a:cubicBezTo>
                      <a:pt x="203" y="18"/>
                      <a:pt x="198" y="23"/>
                      <a:pt x="19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5" y="23"/>
                      <a:pt x="0" y="18"/>
                      <a:pt x="0" y="11"/>
                    </a:cubicBezTo>
                    <a:cubicBezTo>
                      <a:pt x="0" y="8"/>
                      <a:pt x="2" y="5"/>
                      <a:pt x="4" y="3"/>
                    </a:cubicBezTo>
                    <a:cubicBezTo>
                      <a:pt x="6" y="1"/>
                      <a:pt x="9" y="0"/>
                      <a:pt x="12" y="0"/>
                    </a:cubicBezTo>
                    <a:lnTo>
                      <a:pt x="19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248"/>
              <p:cNvSpPr/>
              <p:nvPr/>
            </p:nvSpPr>
            <p:spPr bwMode="auto">
              <a:xfrm>
                <a:off x="9520238" y="3005138"/>
                <a:ext cx="403225" cy="193675"/>
              </a:xfrm>
              <a:custGeom>
                <a:avLst/>
                <a:gdLst>
                  <a:gd name="T0" fmla="*/ 175 w 184"/>
                  <a:gd name="T1" fmla="*/ 71 h 89"/>
                  <a:gd name="T2" fmla="*/ 184 w 184"/>
                  <a:gd name="T3" fmla="*/ 80 h 89"/>
                  <a:gd name="T4" fmla="*/ 175 w 184"/>
                  <a:gd name="T5" fmla="*/ 89 h 89"/>
                  <a:gd name="T6" fmla="*/ 9 w 184"/>
                  <a:gd name="T7" fmla="*/ 89 h 89"/>
                  <a:gd name="T8" fmla="*/ 0 w 184"/>
                  <a:gd name="T9" fmla="*/ 80 h 89"/>
                  <a:gd name="T10" fmla="*/ 9 w 184"/>
                  <a:gd name="T11" fmla="*/ 71 h 89"/>
                  <a:gd name="T12" fmla="*/ 20 w 184"/>
                  <a:gd name="T13" fmla="*/ 71 h 89"/>
                  <a:gd name="T14" fmla="*/ 20 w 184"/>
                  <a:gd name="T15" fmla="*/ 8 h 89"/>
                  <a:gd name="T16" fmla="*/ 22 w 184"/>
                  <a:gd name="T17" fmla="*/ 2 h 89"/>
                  <a:gd name="T18" fmla="*/ 27 w 184"/>
                  <a:gd name="T19" fmla="*/ 0 h 89"/>
                  <a:gd name="T20" fmla="*/ 34 w 184"/>
                  <a:gd name="T21" fmla="*/ 8 h 89"/>
                  <a:gd name="T22" fmla="*/ 34 w 184"/>
                  <a:gd name="T23" fmla="*/ 71 h 89"/>
                  <a:gd name="T24" fmla="*/ 151 w 184"/>
                  <a:gd name="T25" fmla="*/ 71 h 89"/>
                  <a:gd name="T26" fmla="*/ 151 w 184"/>
                  <a:gd name="T27" fmla="*/ 8 h 89"/>
                  <a:gd name="T28" fmla="*/ 158 w 184"/>
                  <a:gd name="T29" fmla="*/ 0 h 89"/>
                  <a:gd name="T30" fmla="*/ 163 w 184"/>
                  <a:gd name="T31" fmla="*/ 2 h 89"/>
                  <a:gd name="T32" fmla="*/ 165 w 184"/>
                  <a:gd name="T33" fmla="*/ 8 h 89"/>
                  <a:gd name="T34" fmla="*/ 165 w 184"/>
                  <a:gd name="T35" fmla="*/ 71 h 89"/>
                  <a:gd name="T36" fmla="*/ 175 w 184"/>
                  <a:gd name="T37" fmla="*/ 7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4" h="89">
                    <a:moveTo>
                      <a:pt x="175" y="71"/>
                    </a:moveTo>
                    <a:cubicBezTo>
                      <a:pt x="180" y="71"/>
                      <a:pt x="184" y="75"/>
                      <a:pt x="184" y="80"/>
                    </a:cubicBezTo>
                    <a:cubicBezTo>
                      <a:pt x="184" y="85"/>
                      <a:pt x="180" y="89"/>
                      <a:pt x="175" y="89"/>
                    </a:cubicBezTo>
                    <a:cubicBezTo>
                      <a:pt x="9" y="89"/>
                      <a:pt x="9" y="89"/>
                      <a:pt x="9" y="89"/>
                    </a:cubicBezTo>
                    <a:cubicBezTo>
                      <a:pt x="4" y="89"/>
                      <a:pt x="0" y="85"/>
                      <a:pt x="0" y="80"/>
                    </a:cubicBezTo>
                    <a:cubicBezTo>
                      <a:pt x="0" y="75"/>
                      <a:pt x="4" y="71"/>
                      <a:pt x="9" y="71"/>
                    </a:cubicBez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5"/>
                      <a:pt x="21" y="3"/>
                      <a:pt x="22" y="2"/>
                    </a:cubicBezTo>
                    <a:cubicBezTo>
                      <a:pt x="24" y="1"/>
                      <a:pt x="25" y="0"/>
                      <a:pt x="27" y="0"/>
                    </a:cubicBezTo>
                    <a:cubicBezTo>
                      <a:pt x="31" y="0"/>
                      <a:pt x="34" y="4"/>
                      <a:pt x="34" y="8"/>
                    </a:cubicBezTo>
                    <a:cubicBezTo>
                      <a:pt x="34" y="71"/>
                      <a:pt x="34" y="71"/>
                      <a:pt x="34" y="71"/>
                    </a:cubicBezTo>
                    <a:cubicBezTo>
                      <a:pt x="151" y="71"/>
                      <a:pt x="151" y="71"/>
                      <a:pt x="151" y="71"/>
                    </a:cubicBezTo>
                    <a:cubicBezTo>
                      <a:pt x="151" y="8"/>
                      <a:pt x="151" y="8"/>
                      <a:pt x="151" y="8"/>
                    </a:cubicBezTo>
                    <a:cubicBezTo>
                      <a:pt x="151" y="4"/>
                      <a:pt x="154" y="0"/>
                      <a:pt x="158" y="0"/>
                    </a:cubicBezTo>
                    <a:cubicBezTo>
                      <a:pt x="160" y="0"/>
                      <a:pt x="161" y="1"/>
                      <a:pt x="163" y="2"/>
                    </a:cubicBezTo>
                    <a:cubicBezTo>
                      <a:pt x="164" y="3"/>
                      <a:pt x="165" y="5"/>
                      <a:pt x="165" y="8"/>
                    </a:cubicBezTo>
                    <a:cubicBezTo>
                      <a:pt x="165" y="71"/>
                      <a:pt x="165" y="71"/>
                      <a:pt x="165" y="71"/>
                    </a:cubicBezTo>
                    <a:lnTo>
                      <a:pt x="175" y="7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249"/>
              <p:cNvSpPr/>
              <p:nvPr/>
            </p:nvSpPr>
            <p:spPr bwMode="auto">
              <a:xfrm>
                <a:off x="9650413" y="2932113"/>
                <a:ext cx="153988" cy="203200"/>
              </a:xfrm>
              <a:custGeom>
                <a:avLst/>
                <a:gdLst>
                  <a:gd name="T0" fmla="*/ 44 w 71"/>
                  <a:gd name="T1" fmla="*/ 39 h 93"/>
                  <a:gd name="T2" fmla="*/ 71 w 71"/>
                  <a:gd name="T3" fmla="*/ 60 h 93"/>
                  <a:gd name="T4" fmla="*/ 43 w 71"/>
                  <a:gd name="T5" fmla="*/ 81 h 93"/>
                  <a:gd name="T6" fmla="*/ 43 w 71"/>
                  <a:gd name="T7" fmla="*/ 93 h 93"/>
                  <a:gd name="T8" fmla="*/ 27 w 71"/>
                  <a:gd name="T9" fmla="*/ 93 h 93"/>
                  <a:gd name="T10" fmla="*/ 27 w 71"/>
                  <a:gd name="T11" fmla="*/ 82 h 93"/>
                  <a:gd name="T12" fmla="*/ 8 w 71"/>
                  <a:gd name="T13" fmla="*/ 80 h 93"/>
                  <a:gd name="T14" fmla="*/ 8 w 71"/>
                  <a:gd name="T15" fmla="*/ 65 h 93"/>
                  <a:gd name="T16" fmla="*/ 31 w 71"/>
                  <a:gd name="T17" fmla="*/ 69 h 93"/>
                  <a:gd name="T18" fmla="*/ 47 w 71"/>
                  <a:gd name="T19" fmla="*/ 62 h 93"/>
                  <a:gd name="T20" fmla="*/ 29 w 71"/>
                  <a:gd name="T21" fmla="*/ 52 h 93"/>
                  <a:gd name="T22" fmla="*/ 0 w 71"/>
                  <a:gd name="T23" fmla="*/ 31 h 93"/>
                  <a:gd name="T24" fmla="*/ 27 w 71"/>
                  <a:gd name="T25" fmla="*/ 11 h 93"/>
                  <a:gd name="T26" fmla="*/ 27 w 71"/>
                  <a:gd name="T27" fmla="*/ 0 h 93"/>
                  <a:gd name="T28" fmla="*/ 43 w 71"/>
                  <a:gd name="T29" fmla="*/ 0 h 93"/>
                  <a:gd name="T30" fmla="*/ 43 w 71"/>
                  <a:gd name="T31" fmla="*/ 10 h 93"/>
                  <a:gd name="T32" fmla="*/ 60 w 71"/>
                  <a:gd name="T33" fmla="*/ 12 h 93"/>
                  <a:gd name="T34" fmla="*/ 60 w 71"/>
                  <a:gd name="T35" fmla="*/ 26 h 93"/>
                  <a:gd name="T36" fmla="*/ 39 w 71"/>
                  <a:gd name="T37" fmla="*/ 23 h 93"/>
                  <a:gd name="T38" fmla="*/ 25 w 71"/>
                  <a:gd name="T39" fmla="*/ 29 h 93"/>
                  <a:gd name="T40" fmla="*/ 44 w 71"/>
                  <a:gd name="T41" fmla="*/ 3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1" h="93">
                    <a:moveTo>
                      <a:pt x="44" y="39"/>
                    </a:moveTo>
                    <a:cubicBezTo>
                      <a:pt x="64" y="44"/>
                      <a:pt x="71" y="50"/>
                      <a:pt x="71" y="60"/>
                    </a:cubicBezTo>
                    <a:cubicBezTo>
                      <a:pt x="71" y="71"/>
                      <a:pt x="61" y="79"/>
                      <a:pt x="43" y="81"/>
                    </a:cubicBezTo>
                    <a:cubicBezTo>
                      <a:pt x="43" y="93"/>
                      <a:pt x="43" y="93"/>
                      <a:pt x="43" y="93"/>
                    </a:cubicBezTo>
                    <a:cubicBezTo>
                      <a:pt x="27" y="93"/>
                      <a:pt x="27" y="93"/>
                      <a:pt x="27" y="93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0" y="82"/>
                      <a:pt x="14" y="81"/>
                      <a:pt x="8" y="80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15" y="67"/>
                      <a:pt x="22" y="69"/>
                      <a:pt x="31" y="69"/>
                    </a:cubicBezTo>
                    <a:cubicBezTo>
                      <a:pt x="40" y="69"/>
                      <a:pt x="47" y="66"/>
                      <a:pt x="47" y="62"/>
                    </a:cubicBezTo>
                    <a:cubicBezTo>
                      <a:pt x="47" y="58"/>
                      <a:pt x="41" y="55"/>
                      <a:pt x="29" y="52"/>
                    </a:cubicBezTo>
                    <a:cubicBezTo>
                      <a:pt x="12" y="48"/>
                      <a:pt x="0" y="42"/>
                      <a:pt x="0" y="31"/>
                    </a:cubicBezTo>
                    <a:cubicBezTo>
                      <a:pt x="0" y="21"/>
                      <a:pt x="10" y="13"/>
                      <a:pt x="27" y="11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50" y="10"/>
                      <a:pt x="55" y="11"/>
                      <a:pt x="60" y="12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56" y="25"/>
                      <a:pt x="49" y="23"/>
                      <a:pt x="39" y="23"/>
                    </a:cubicBezTo>
                    <a:cubicBezTo>
                      <a:pt x="28" y="23"/>
                      <a:pt x="25" y="26"/>
                      <a:pt x="25" y="29"/>
                    </a:cubicBezTo>
                    <a:cubicBezTo>
                      <a:pt x="25" y="33"/>
                      <a:pt x="31" y="36"/>
                      <a:pt x="44" y="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17" name="文本框 16"/>
          <p:cNvSpPr txBox="1"/>
          <p:nvPr/>
        </p:nvSpPr>
        <p:spPr>
          <a:xfrm>
            <a:off x="8439961" y="5232400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延迟付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8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5" dur="8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  <p:cond evt="onBegin" delay="0">
                          <p:tn val="22"/>
                        </p:cond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  <p:cond evt="onBegin" delay="0">
                          <p:tn val="27"/>
                        </p:cond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nimBg="1"/>
      <p:bldP spid="17411" grpId="0" animBg="1"/>
      <p:bldP spid="17413" grpId="0"/>
      <p:bldP spid="17414" grpId="0"/>
      <p:bldP spid="17415" grpId="0" animBg="1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 flipH="1">
            <a:off x="4572000" y="1409265"/>
            <a:ext cx="0" cy="2142464"/>
          </a:xfrm>
          <a:prstGeom prst="line">
            <a:avLst/>
          </a:prstGeom>
          <a:ln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1115493" y="1079424"/>
            <a:ext cx="1856802" cy="286521"/>
            <a:chOff x="7607300" y="899755"/>
            <a:chExt cx="2476500" cy="382145"/>
          </a:xfrm>
        </p:grpSpPr>
        <p:sp>
          <p:nvSpPr>
            <p:cNvPr id="16" name="矩形 15"/>
            <p:cNvSpPr/>
            <p:nvPr/>
          </p:nvSpPr>
          <p:spPr>
            <a:xfrm>
              <a:off x="7988300" y="899755"/>
              <a:ext cx="1714500" cy="342900"/>
            </a:xfrm>
            <a:prstGeom prst="rect">
              <a:avLst/>
            </a:prstGeom>
            <a:solidFill>
              <a:srgbClr val="725F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607300" y="912455"/>
              <a:ext cx="2476500" cy="3694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资金投入情况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770752" y="1033751"/>
            <a:ext cx="1856802" cy="276999"/>
            <a:chOff x="7605929" y="883457"/>
            <a:chExt cx="2476500" cy="369445"/>
          </a:xfrm>
        </p:grpSpPr>
        <p:sp>
          <p:nvSpPr>
            <p:cNvPr id="20" name="矩形 19"/>
            <p:cNvSpPr/>
            <p:nvPr/>
          </p:nvSpPr>
          <p:spPr>
            <a:xfrm>
              <a:off x="7988300" y="899755"/>
              <a:ext cx="1714500" cy="342900"/>
            </a:xfrm>
            <a:prstGeom prst="rect">
              <a:avLst/>
            </a:prstGeom>
            <a:solidFill>
              <a:srgbClr val="957B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605929" y="883457"/>
              <a:ext cx="2476500" cy="3694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资金使用计划占比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115493" y="1799670"/>
            <a:ext cx="1609228" cy="1609228"/>
            <a:chOff x="1485901" y="2400301"/>
            <a:chExt cx="2146300" cy="2146300"/>
          </a:xfrm>
        </p:grpSpPr>
        <p:sp>
          <p:nvSpPr>
            <p:cNvPr id="9" name="椭圆 8"/>
            <p:cNvSpPr/>
            <p:nvPr/>
          </p:nvSpPr>
          <p:spPr>
            <a:xfrm>
              <a:off x="1485901" y="2400301"/>
              <a:ext cx="2146300" cy="2146300"/>
            </a:xfrm>
            <a:prstGeom prst="ellipse">
              <a:avLst/>
            </a:prstGeom>
            <a:solidFill>
              <a:srgbClr val="725F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59" tIns="34279" rIns="68559" bIns="34279" rtlCol="0" anchor="ctr"/>
            <a:lstStyle/>
            <a:p>
              <a:pPr algn="ctr"/>
              <a:endParaRPr lang="zh-CN" altLang="en-US">
                <a:solidFill>
                  <a:srgbClr val="262626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866900" y="3730594"/>
              <a:ext cx="1371599" cy="400204"/>
            </a:xfrm>
            <a:prstGeom prst="rect">
              <a:avLst/>
            </a:prstGeom>
            <a:noFill/>
          </p:spPr>
          <p:txBody>
            <a:bodyPr wrap="square" lIns="68559" tIns="34279" rIns="68559" bIns="34279" rtlCol="0">
              <a:spAutoFit/>
            </a:bodyPr>
            <a:lstStyle/>
            <a:p>
              <a:pPr algn="ctr"/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第一期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587500" y="2926890"/>
              <a:ext cx="1968500" cy="769479"/>
            </a:xfrm>
            <a:prstGeom prst="rect">
              <a:avLst/>
            </a:prstGeom>
            <a:noFill/>
          </p:spPr>
          <p:txBody>
            <a:bodyPr wrap="square" lIns="68559" tIns="34279" rIns="68559" bIns="34279" rtlCol="0">
              <a:spAutoFit/>
            </a:bodyPr>
            <a:lstStyle/>
            <a:p>
              <a:pPr algn="ctr"/>
              <a:r>
                <a:rPr lang="zh-CN" altLang="en-US" sz="3299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1778001" y="3651251"/>
              <a:ext cx="15875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2300990" y="2409082"/>
            <a:ext cx="1475919" cy="999816"/>
            <a:chOff x="3067051" y="3213101"/>
            <a:chExt cx="1968500" cy="1333500"/>
          </a:xfrm>
        </p:grpSpPr>
        <p:sp>
          <p:nvSpPr>
            <p:cNvPr id="10" name="椭圆 9"/>
            <p:cNvSpPr/>
            <p:nvPr/>
          </p:nvSpPr>
          <p:spPr>
            <a:xfrm>
              <a:off x="3365501" y="3213101"/>
              <a:ext cx="1333500" cy="1333500"/>
            </a:xfrm>
            <a:prstGeom prst="ellipse">
              <a:avLst/>
            </a:prstGeom>
            <a:solidFill>
              <a:srgbClr val="2626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59" tIns="34279" rIns="68559" bIns="34279" rtlCol="0" anchor="ctr"/>
            <a:lstStyle/>
            <a:p>
              <a:pPr algn="ctr"/>
              <a:endParaRPr lang="zh-CN" altLang="en-US">
                <a:solidFill>
                  <a:srgbClr val="262626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340099" y="4006852"/>
              <a:ext cx="1371600" cy="461777"/>
            </a:xfrm>
            <a:prstGeom prst="rect">
              <a:avLst/>
            </a:prstGeom>
            <a:noFill/>
          </p:spPr>
          <p:txBody>
            <a:bodyPr wrap="square" lIns="68559" tIns="34279" rIns="68559" bIns="34279" rtlCol="0">
              <a:sp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第一期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067051" y="3487520"/>
              <a:ext cx="1968500" cy="523182"/>
            </a:xfrm>
            <a:prstGeom prst="rect">
              <a:avLst/>
            </a:prstGeom>
            <a:noFill/>
          </p:spPr>
          <p:txBody>
            <a:bodyPr wrap="square" lIns="68559" tIns="34279" rIns="68559" bIns="34279" rtlCol="0">
              <a:spAutoFit/>
            </a:bodyPr>
            <a:lstStyle/>
            <a:p>
              <a:pPr algn="ctr"/>
              <a:r>
                <a:rPr lang="zh-CN" altLang="en-US" sz="2099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3594100" y="3975100"/>
              <a:ext cx="8636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>
            <a:off x="5002874" y="1521149"/>
            <a:ext cx="3392234" cy="2261490"/>
            <a:chOff x="6670674" y="2193925"/>
            <a:chExt cx="4524375" cy="3016250"/>
          </a:xfrm>
        </p:grpSpPr>
        <p:graphicFrame>
          <p:nvGraphicFramePr>
            <p:cNvPr id="15" name="图表 14"/>
            <p:cNvGraphicFramePr/>
            <p:nvPr>
              <p:extLst>
                <p:ext uri="{D42A27DB-BD31-4B8C-83A1-F6EECF244321}">
                  <p14:modId xmlns:p14="http://schemas.microsoft.com/office/powerpoint/2010/main" val="3905559264"/>
                </p:ext>
              </p:extLst>
            </p:nvPr>
          </p:nvGraphicFramePr>
          <p:xfrm>
            <a:off x="6670674" y="2193925"/>
            <a:ext cx="4524375" cy="30162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3" name="文本框 32"/>
            <p:cNvSpPr txBox="1"/>
            <p:nvPr/>
          </p:nvSpPr>
          <p:spPr>
            <a:xfrm>
              <a:off x="9702800" y="3470130"/>
              <a:ext cx="749301" cy="307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60%</a:t>
              </a:r>
              <a:endPara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070850" y="2631572"/>
              <a:ext cx="749301" cy="307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10%</a:t>
              </a:r>
              <a:endPara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445500" y="2477636"/>
              <a:ext cx="749301" cy="307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10%</a:t>
              </a:r>
              <a:endPara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7915113" y="3377090"/>
              <a:ext cx="749301" cy="307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20%</a:t>
              </a:r>
              <a:endPara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8" name="Group 4"/>
            <p:cNvGrpSpPr>
              <a:grpSpLocks noChangeAspect="1"/>
            </p:cNvGrpSpPr>
            <p:nvPr/>
          </p:nvGrpSpPr>
          <p:grpSpPr>
            <a:xfrm>
              <a:off x="8629649" y="3178874"/>
              <a:ext cx="606426" cy="734095"/>
              <a:chOff x="3688" y="1976"/>
              <a:chExt cx="304" cy="368"/>
            </a:xfrm>
          </p:grpSpPr>
          <p:sp>
            <p:nvSpPr>
              <p:cNvPr id="39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3688" y="1976"/>
                <a:ext cx="304" cy="3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Freeform 5"/>
              <p:cNvSpPr>
                <a:spLocks noEditPoints="1"/>
              </p:cNvSpPr>
              <p:nvPr/>
            </p:nvSpPr>
            <p:spPr bwMode="auto">
              <a:xfrm>
                <a:off x="3628" y="1969"/>
                <a:ext cx="424" cy="378"/>
              </a:xfrm>
              <a:custGeom>
                <a:avLst/>
                <a:gdLst>
                  <a:gd name="T0" fmla="*/ 85 w 176"/>
                  <a:gd name="T1" fmla="*/ 125 h 157"/>
                  <a:gd name="T2" fmla="*/ 91 w 176"/>
                  <a:gd name="T3" fmla="*/ 125 h 157"/>
                  <a:gd name="T4" fmla="*/ 89 w 176"/>
                  <a:gd name="T5" fmla="*/ 108 h 157"/>
                  <a:gd name="T6" fmla="*/ 73 w 176"/>
                  <a:gd name="T7" fmla="*/ 85 h 157"/>
                  <a:gd name="T8" fmla="*/ 76 w 176"/>
                  <a:gd name="T9" fmla="*/ 90 h 157"/>
                  <a:gd name="T10" fmla="*/ 73 w 176"/>
                  <a:gd name="T11" fmla="*/ 85 h 157"/>
                  <a:gd name="T12" fmla="*/ 85 w 176"/>
                  <a:gd name="T13" fmla="*/ 76 h 157"/>
                  <a:gd name="T14" fmla="*/ 89 w 176"/>
                  <a:gd name="T15" fmla="*/ 95 h 157"/>
                  <a:gd name="T16" fmla="*/ 91 w 176"/>
                  <a:gd name="T17" fmla="*/ 77 h 157"/>
                  <a:gd name="T18" fmla="*/ 129 w 176"/>
                  <a:gd name="T19" fmla="*/ 55 h 157"/>
                  <a:gd name="T20" fmla="*/ 104 w 176"/>
                  <a:gd name="T21" fmla="*/ 32 h 157"/>
                  <a:gd name="T22" fmla="*/ 103 w 176"/>
                  <a:gd name="T23" fmla="*/ 28 h 157"/>
                  <a:gd name="T24" fmla="*/ 112 w 176"/>
                  <a:gd name="T25" fmla="*/ 6 h 157"/>
                  <a:gd name="T26" fmla="*/ 60 w 176"/>
                  <a:gd name="T27" fmla="*/ 6 h 157"/>
                  <a:gd name="T28" fmla="*/ 70 w 176"/>
                  <a:gd name="T29" fmla="*/ 30 h 157"/>
                  <a:gd name="T30" fmla="*/ 73 w 176"/>
                  <a:gd name="T31" fmla="*/ 33 h 157"/>
                  <a:gd name="T32" fmla="*/ 57 w 176"/>
                  <a:gd name="T33" fmla="*/ 156 h 157"/>
                  <a:gd name="T34" fmla="*/ 118 w 176"/>
                  <a:gd name="T35" fmla="*/ 156 h 157"/>
                  <a:gd name="T36" fmla="*/ 114 w 176"/>
                  <a:gd name="T37" fmla="*/ 114 h 157"/>
                  <a:gd name="T38" fmla="*/ 101 w 176"/>
                  <a:gd name="T39" fmla="*/ 129 h 157"/>
                  <a:gd name="T40" fmla="*/ 98 w 176"/>
                  <a:gd name="T41" fmla="*/ 136 h 157"/>
                  <a:gd name="T42" fmla="*/ 91 w 176"/>
                  <a:gd name="T43" fmla="*/ 136 h 157"/>
                  <a:gd name="T44" fmla="*/ 89 w 176"/>
                  <a:gd name="T45" fmla="*/ 132 h 157"/>
                  <a:gd name="T46" fmla="*/ 86 w 176"/>
                  <a:gd name="T47" fmla="*/ 136 h 157"/>
                  <a:gd name="T48" fmla="*/ 78 w 176"/>
                  <a:gd name="T49" fmla="*/ 136 h 157"/>
                  <a:gd name="T50" fmla="*/ 71 w 176"/>
                  <a:gd name="T51" fmla="*/ 127 h 157"/>
                  <a:gd name="T52" fmla="*/ 67 w 176"/>
                  <a:gd name="T53" fmla="*/ 108 h 157"/>
                  <a:gd name="T54" fmla="*/ 77 w 176"/>
                  <a:gd name="T55" fmla="*/ 122 h 157"/>
                  <a:gd name="T56" fmla="*/ 72 w 176"/>
                  <a:gd name="T57" fmla="*/ 102 h 157"/>
                  <a:gd name="T58" fmla="*/ 63 w 176"/>
                  <a:gd name="T59" fmla="*/ 87 h 157"/>
                  <a:gd name="T60" fmla="*/ 71 w 176"/>
                  <a:gd name="T61" fmla="*/ 73 h 157"/>
                  <a:gd name="T62" fmla="*/ 77 w 176"/>
                  <a:gd name="T63" fmla="*/ 63 h 157"/>
                  <a:gd name="T64" fmla="*/ 85 w 176"/>
                  <a:gd name="T65" fmla="*/ 63 h 157"/>
                  <a:gd name="T66" fmla="*/ 87 w 176"/>
                  <a:gd name="T67" fmla="*/ 68 h 157"/>
                  <a:gd name="T68" fmla="*/ 91 w 176"/>
                  <a:gd name="T69" fmla="*/ 63 h 157"/>
                  <a:gd name="T70" fmla="*/ 99 w 176"/>
                  <a:gd name="T71" fmla="*/ 63 h 157"/>
                  <a:gd name="T72" fmla="*/ 100 w 176"/>
                  <a:gd name="T73" fmla="*/ 71 h 157"/>
                  <a:gd name="T74" fmla="*/ 112 w 176"/>
                  <a:gd name="T75" fmla="*/ 87 h 157"/>
                  <a:gd name="T76" fmla="*/ 103 w 176"/>
                  <a:gd name="T77" fmla="*/ 86 h 157"/>
                  <a:gd name="T78" fmla="*/ 100 w 176"/>
                  <a:gd name="T79" fmla="*/ 98 h 157"/>
                  <a:gd name="T80" fmla="*/ 112 w 176"/>
                  <a:gd name="T81" fmla="*/ 106 h 157"/>
                  <a:gd name="T82" fmla="*/ 101 w 176"/>
                  <a:gd name="T83" fmla="*/ 111 h 157"/>
                  <a:gd name="T84" fmla="*/ 99 w 176"/>
                  <a:gd name="T85" fmla="*/ 123 h 157"/>
                  <a:gd name="T86" fmla="*/ 104 w 176"/>
                  <a:gd name="T87" fmla="*/ 116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76" h="157">
                    <a:moveTo>
                      <a:pt x="85" y="106"/>
                    </a:moveTo>
                    <a:cubicBezTo>
                      <a:pt x="85" y="125"/>
                      <a:pt x="85" y="125"/>
                      <a:pt x="85" y="125"/>
                    </a:cubicBezTo>
                    <a:cubicBezTo>
                      <a:pt x="87" y="125"/>
                      <a:pt x="88" y="125"/>
                      <a:pt x="89" y="125"/>
                    </a:cubicBezTo>
                    <a:cubicBezTo>
                      <a:pt x="90" y="125"/>
                      <a:pt x="90" y="125"/>
                      <a:pt x="91" y="125"/>
                    </a:cubicBezTo>
                    <a:cubicBezTo>
                      <a:pt x="91" y="108"/>
                      <a:pt x="91" y="108"/>
                      <a:pt x="91" y="108"/>
                    </a:cubicBezTo>
                    <a:cubicBezTo>
                      <a:pt x="90" y="108"/>
                      <a:pt x="90" y="108"/>
                      <a:pt x="89" y="108"/>
                    </a:cubicBezTo>
                    <a:cubicBezTo>
                      <a:pt x="88" y="107"/>
                      <a:pt x="86" y="107"/>
                      <a:pt x="85" y="106"/>
                    </a:cubicBezTo>
                    <a:close/>
                    <a:moveTo>
                      <a:pt x="73" y="85"/>
                    </a:moveTo>
                    <a:cubicBezTo>
                      <a:pt x="73" y="86"/>
                      <a:pt x="73" y="88"/>
                      <a:pt x="74" y="89"/>
                    </a:cubicBezTo>
                    <a:cubicBezTo>
                      <a:pt x="75" y="89"/>
                      <a:pt x="75" y="90"/>
                      <a:pt x="76" y="90"/>
                    </a:cubicBezTo>
                    <a:cubicBezTo>
                      <a:pt x="76" y="79"/>
                      <a:pt x="76" y="79"/>
                      <a:pt x="76" y="79"/>
                    </a:cubicBezTo>
                    <a:cubicBezTo>
                      <a:pt x="74" y="81"/>
                      <a:pt x="73" y="83"/>
                      <a:pt x="73" y="85"/>
                    </a:cubicBezTo>
                    <a:close/>
                    <a:moveTo>
                      <a:pt x="88" y="76"/>
                    </a:moveTo>
                    <a:cubicBezTo>
                      <a:pt x="87" y="76"/>
                      <a:pt x="86" y="76"/>
                      <a:pt x="85" y="76"/>
                    </a:cubicBezTo>
                    <a:cubicBezTo>
                      <a:pt x="85" y="94"/>
                      <a:pt x="85" y="94"/>
                      <a:pt x="85" y="94"/>
                    </a:cubicBezTo>
                    <a:cubicBezTo>
                      <a:pt x="86" y="94"/>
                      <a:pt x="87" y="94"/>
                      <a:pt x="89" y="95"/>
                    </a:cubicBezTo>
                    <a:cubicBezTo>
                      <a:pt x="90" y="95"/>
                      <a:pt x="90" y="95"/>
                      <a:pt x="91" y="95"/>
                    </a:cubicBezTo>
                    <a:cubicBezTo>
                      <a:pt x="91" y="77"/>
                      <a:pt x="91" y="77"/>
                      <a:pt x="91" y="77"/>
                    </a:cubicBezTo>
                    <a:cubicBezTo>
                      <a:pt x="90" y="76"/>
                      <a:pt x="89" y="76"/>
                      <a:pt x="88" y="76"/>
                    </a:cubicBezTo>
                    <a:close/>
                    <a:moveTo>
                      <a:pt x="129" y="55"/>
                    </a:moveTo>
                    <a:cubicBezTo>
                      <a:pt x="122" y="48"/>
                      <a:pt x="105" y="38"/>
                      <a:pt x="104" y="33"/>
                    </a:cubicBezTo>
                    <a:cubicBezTo>
                      <a:pt x="104" y="33"/>
                      <a:pt x="104" y="32"/>
                      <a:pt x="104" y="32"/>
                    </a:cubicBezTo>
                    <a:cubicBezTo>
                      <a:pt x="105" y="32"/>
                      <a:pt x="106" y="31"/>
                      <a:pt x="106" y="30"/>
                    </a:cubicBezTo>
                    <a:cubicBezTo>
                      <a:pt x="106" y="29"/>
                      <a:pt x="105" y="28"/>
                      <a:pt x="103" y="28"/>
                    </a:cubicBezTo>
                    <a:cubicBezTo>
                      <a:pt x="103" y="28"/>
                      <a:pt x="103" y="28"/>
                      <a:pt x="103" y="28"/>
                    </a:cubicBezTo>
                    <a:cubicBezTo>
                      <a:pt x="103" y="23"/>
                      <a:pt x="108" y="21"/>
                      <a:pt x="112" y="6"/>
                    </a:cubicBezTo>
                    <a:cubicBezTo>
                      <a:pt x="95" y="1"/>
                      <a:pt x="95" y="5"/>
                      <a:pt x="82" y="11"/>
                    </a:cubicBezTo>
                    <a:cubicBezTo>
                      <a:pt x="72" y="13"/>
                      <a:pt x="73" y="0"/>
                      <a:pt x="60" y="6"/>
                    </a:cubicBezTo>
                    <a:cubicBezTo>
                      <a:pt x="67" y="19"/>
                      <a:pt x="72" y="23"/>
                      <a:pt x="73" y="28"/>
                    </a:cubicBezTo>
                    <a:cubicBezTo>
                      <a:pt x="71" y="28"/>
                      <a:pt x="70" y="29"/>
                      <a:pt x="70" y="30"/>
                    </a:cubicBezTo>
                    <a:cubicBezTo>
                      <a:pt x="70" y="31"/>
                      <a:pt x="71" y="32"/>
                      <a:pt x="73" y="32"/>
                    </a:cubicBezTo>
                    <a:cubicBezTo>
                      <a:pt x="73" y="32"/>
                      <a:pt x="73" y="32"/>
                      <a:pt x="73" y="33"/>
                    </a:cubicBezTo>
                    <a:cubicBezTo>
                      <a:pt x="71" y="38"/>
                      <a:pt x="54" y="48"/>
                      <a:pt x="47" y="55"/>
                    </a:cubicBezTo>
                    <a:cubicBezTo>
                      <a:pt x="31" y="70"/>
                      <a:pt x="0" y="154"/>
                      <a:pt x="57" y="156"/>
                    </a:cubicBezTo>
                    <a:cubicBezTo>
                      <a:pt x="84" y="157"/>
                      <a:pt x="88" y="157"/>
                      <a:pt x="88" y="157"/>
                    </a:cubicBezTo>
                    <a:cubicBezTo>
                      <a:pt x="88" y="157"/>
                      <a:pt x="91" y="157"/>
                      <a:pt x="118" y="156"/>
                    </a:cubicBezTo>
                    <a:cubicBezTo>
                      <a:pt x="176" y="154"/>
                      <a:pt x="144" y="70"/>
                      <a:pt x="129" y="55"/>
                    </a:cubicBezTo>
                    <a:close/>
                    <a:moveTo>
                      <a:pt x="114" y="114"/>
                    </a:moveTo>
                    <a:cubicBezTo>
                      <a:pt x="113" y="117"/>
                      <a:pt x="112" y="120"/>
                      <a:pt x="110" y="123"/>
                    </a:cubicBezTo>
                    <a:cubicBezTo>
                      <a:pt x="108" y="126"/>
                      <a:pt x="105" y="128"/>
                      <a:pt x="101" y="129"/>
                    </a:cubicBezTo>
                    <a:cubicBezTo>
                      <a:pt x="100" y="130"/>
                      <a:pt x="99" y="130"/>
                      <a:pt x="99" y="130"/>
                    </a:cubicBezTo>
                    <a:cubicBezTo>
                      <a:pt x="98" y="136"/>
                      <a:pt x="98" y="136"/>
                      <a:pt x="98" y="136"/>
                    </a:cubicBezTo>
                    <a:cubicBezTo>
                      <a:pt x="98" y="138"/>
                      <a:pt x="96" y="139"/>
                      <a:pt x="94" y="139"/>
                    </a:cubicBezTo>
                    <a:cubicBezTo>
                      <a:pt x="92" y="139"/>
                      <a:pt x="91" y="138"/>
                      <a:pt x="91" y="136"/>
                    </a:cubicBezTo>
                    <a:cubicBezTo>
                      <a:pt x="91" y="132"/>
                      <a:pt x="91" y="132"/>
                      <a:pt x="91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88" y="132"/>
                      <a:pt x="87" y="132"/>
                      <a:pt x="86" y="132"/>
                    </a:cubicBezTo>
                    <a:cubicBezTo>
                      <a:pt x="86" y="136"/>
                      <a:pt x="86" y="136"/>
                      <a:pt x="86" y="136"/>
                    </a:cubicBezTo>
                    <a:cubicBezTo>
                      <a:pt x="86" y="138"/>
                      <a:pt x="84" y="139"/>
                      <a:pt x="82" y="139"/>
                    </a:cubicBezTo>
                    <a:cubicBezTo>
                      <a:pt x="80" y="139"/>
                      <a:pt x="78" y="138"/>
                      <a:pt x="78" y="136"/>
                    </a:cubicBezTo>
                    <a:cubicBezTo>
                      <a:pt x="78" y="130"/>
                      <a:pt x="78" y="130"/>
                      <a:pt x="78" y="130"/>
                    </a:cubicBezTo>
                    <a:cubicBezTo>
                      <a:pt x="75" y="129"/>
                      <a:pt x="73" y="128"/>
                      <a:pt x="71" y="127"/>
                    </a:cubicBezTo>
                    <a:cubicBezTo>
                      <a:pt x="67" y="124"/>
                      <a:pt x="64" y="119"/>
                      <a:pt x="63" y="113"/>
                    </a:cubicBezTo>
                    <a:cubicBezTo>
                      <a:pt x="62" y="110"/>
                      <a:pt x="64" y="108"/>
                      <a:pt x="67" y="108"/>
                    </a:cubicBezTo>
                    <a:cubicBezTo>
                      <a:pt x="69" y="109"/>
                      <a:pt x="72" y="111"/>
                      <a:pt x="72" y="114"/>
                    </a:cubicBezTo>
                    <a:cubicBezTo>
                      <a:pt x="73" y="117"/>
                      <a:pt x="75" y="120"/>
                      <a:pt x="77" y="122"/>
                    </a:cubicBezTo>
                    <a:cubicBezTo>
                      <a:pt x="76" y="103"/>
                      <a:pt x="76" y="103"/>
                      <a:pt x="76" y="103"/>
                    </a:cubicBezTo>
                    <a:cubicBezTo>
                      <a:pt x="74" y="103"/>
                      <a:pt x="73" y="102"/>
                      <a:pt x="72" y="102"/>
                    </a:cubicBezTo>
                    <a:cubicBezTo>
                      <a:pt x="69" y="100"/>
                      <a:pt x="67" y="98"/>
                      <a:pt x="65" y="95"/>
                    </a:cubicBezTo>
                    <a:cubicBezTo>
                      <a:pt x="64" y="93"/>
                      <a:pt x="63" y="90"/>
                      <a:pt x="63" y="87"/>
                    </a:cubicBezTo>
                    <a:cubicBezTo>
                      <a:pt x="64" y="84"/>
                      <a:pt x="64" y="81"/>
                      <a:pt x="66" y="79"/>
                    </a:cubicBezTo>
                    <a:cubicBezTo>
                      <a:pt x="67" y="77"/>
                      <a:pt x="69" y="75"/>
                      <a:pt x="71" y="73"/>
                    </a:cubicBezTo>
                    <a:cubicBezTo>
                      <a:pt x="72" y="72"/>
                      <a:pt x="74" y="71"/>
                      <a:pt x="77" y="70"/>
                    </a:cubicBezTo>
                    <a:cubicBezTo>
                      <a:pt x="77" y="63"/>
                      <a:pt x="77" y="63"/>
                      <a:pt x="77" y="63"/>
                    </a:cubicBezTo>
                    <a:cubicBezTo>
                      <a:pt x="78" y="62"/>
                      <a:pt x="79" y="60"/>
                      <a:pt x="82" y="60"/>
                    </a:cubicBezTo>
                    <a:cubicBezTo>
                      <a:pt x="84" y="60"/>
                      <a:pt x="85" y="61"/>
                      <a:pt x="85" y="63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6" y="68"/>
                      <a:pt x="86" y="68"/>
                      <a:pt x="87" y="68"/>
                    </a:cubicBezTo>
                    <a:cubicBezTo>
                      <a:pt x="88" y="68"/>
                      <a:pt x="90" y="68"/>
                      <a:pt x="91" y="69"/>
                    </a:cubicBezTo>
                    <a:cubicBezTo>
                      <a:pt x="91" y="63"/>
                      <a:pt x="91" y="63"/>
                      <a:pt x="91" y="63"/>
                    </a:cubicBezTo>
                    <a:cubicBezTo>
                      <a:pt x="91" y="61"/>
                      <a:pt x="92" y="60"/>
                      <a:pt x="95" y="60"/>
                    </a:cubicBezTo>
                    <a:cubicBezTo>
                      <a:pt x="97" y="60"/>
                      <a:pt x="99" y="62"/>
                      <a:pt x="99" y="63"/>
                    </a:cubicBezTo>
                    <a:cubicBezTo>
                      <a:pt x="99" y="70"/>
                      <a:pt x="99" y="70"/>
                      <a:pt x="99" y="70"/>
                    </a:cubicBezTo>
                    <a:cubicBezTo>
                      <a:pt x="100" y="70"/>
                      <a:pt x="100" y="70"/>
                      <a:pt x="100" y="71"/>
                    </a:cubicBezTo>
                    <a:cubicBezTo>
                      <a:pt x="104" y="72"/>
                      <a:pt x="106" y="74"/>
                      <a:pt x="108" y="76"/>
                    </a:cubicBezTo>
                    <a:cubicBezTo>
                      <a:pt x="110" y="79"/>
                      <a:pt x="112" y="83"/>
                      <a:pt x="112" y="87"/>
                    </a:cubicBezTo>
                    <a:cubicBezTo>
                      <a:pt x="113" y="90"/>
                      <a:pt x="111" y="92"/>
                      <a:pt x="108" y="92"/>
                    </a:cubicBezTo>
                    <a:cubicBezTo>
                      <a:pt x="105" y="92"/>
                      <a:pt x="103" y="89"/>
                      <a:pt x="103" y="86"/>
                    </a:cubicBezTo>
                    <a:cubicBezTo>
                      <a:pt x="102" y="84"/>
                      <a:pt x="101" y="83"/>
                      <a:pt x="100" y="81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103" y="99"/>
                      <a:pt x="105" y="100"/>
                      <a:pt x="106" y="100"/>
                    </a:cubicBezTo>
                    <a:cubicBezTo>
                      <a:pt x="109" y="101"/>
                      <a:pt x="111" y="103"/>
                      <a:pt x="112" y="106"/>
                    </a:cubicBezTo>
                    <a:cubicBezTo>
                      <a:pt x="113" y="108"/>
                      <a:pt x="114" y="111"/>
                      <a:pt x="114" y="114"/>
                    </a:cubicBezTo>
                    <a:close/>
                    <a:moveTo>
                      <a:pt x="101" y="111"/>
                    </a:moveTo>
                    <a:cubicBezTo>
                      <a:pt x="101" y="111"/>
                      <a:pt x="100" y="111"/>
                      <a:pt x="100" y="111"/>
                    </a:cubicBezTo>
                    <a:cubicBezTo>
                      <a:pt x="99" y="123"/>
                      <a:pt x="99" y="123"/>
                      <a:pt x="99" y="123"/>
                    </a:cubicBezTo>
                    <a:cubicBezTo>
                      <a:pt x="99" y="123"/>
                      <a:pt x="99" y="123"/>
                      <a:pt x="100" y="122"/>
                    </a:cubicBezTo>
                    <a:cubicBezTo>
                      <a:pt x="102" y="121"/>
                      <a:pt x="103" y="118"/>
                      <a:pt x="104" y="116"/>
                    </a:cubicBezTo>
                    <a:cubicBezTo>
                      <a:pt x="104" y="114"/>
                      <a:pt x="103" y="112"/>
                      <a:pt x="101" y="111"/>
                    </a:cubicBezTo>
                    <a:close/>
                  </a:path>
                </a:pathLst>
              </a:custGeom>
              <a:solidFill>
                <a:srgbClr val="725F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1" name="矩形 40"/>
          <p:cNvSpPr/>
          <p:nvPr/>
        </p:nvSpPr>
        <p:spPr>
          <a:xfrm>
            <a:off x="1015510" y="3903874"/>
            <a:ext cx="2818530" cy="252483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输入文字</a:t>
            </a:r>
          </a:p>
        </p:txBody>
      </p:sp>
      <p:sp>
        <p:nvSpPr>
          <p:cNvPr id="42" name="矩形 41"/>
          <p:cNvSpPr/>
          <p:nvPr/>
        </p:nvSpPr>
        <p:spPr>
          <a:xfrm>
            <a:off x="5050187" y="3975110"/>
            <a:ext cx="3297608" cy="252483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</a:p>
        </p:txBody>
      </p:sp>
      <p:sp>
        <p:nvSpPr>
          <p:cNvPr id="32" name="Text Box 4"/>
          <p:cNvSpPr txBox="1">
            <a:spLocks noChangeArrowheads="1"/>
          </p:cNvSpPr>
          <p:nvPr/>
        </p:nvSpPr>
        <p:spPr bwMode="auto">
          <a:xfrm>
            <a:off x="3714114" y="180946"/>
            <a:ext cx="1723549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企业财务计划</a:t>
            </a:r>
            <a:endParaRPr lang="zh-CN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 Box 5"/>
          <p:cNvSpPr txBox="1">
            <a:spLocks noChangeArrowheads="1"/>
          </p:cNvSpPr>
          <p:nvPr/>
        </p:nvSpPr>
        <p:spPr bwMode="auto">
          <a:xfrm>
            <a:off x="3381375" y="497573"/>
            <a:ext cx="2379663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44" name="Line 6"/>
          <p:cNvSpPr>
            <a:spLocks noChangeShapeType="1"/>
          </p:cNvSpPr>
          <p:nvPr/>
        </p:nvSpPr>
        <p:spPr bwMode="auto">
          <a:xfrm>
            <a:off x="0" y="380098"/>
            <a:ext cx="3671734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5" name="Line 7"/>
          <p:cNvSpPr>
            <a:spLocks noChangeShapeType="1"/>
          </p:cNvSpPr>
          <p:nvPr/>
        </p:nvSpPr>
        <p:spPr bwMode="auto">
          <a:xfrm>
            <a:off x="5447281" y="380098"/>
            <a:ext cx="3696719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776188"/>
      </p:ext>
    </p:extLst>
  </p:cSld>
  <p:clrMapOvr>
    <a:masterClrMapping/>
  </p:clrMapOvr>
  <p:transition spd="slow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22"/>
          <p:cNvSpPr/>
          <p:nvPr/>
        </p:nvSpPr>
        <p:spPr bwMode="auto">
          <a:xfrm>
            <a:off x="3157182" y="2541357"/>
            <a:ext cx="1418787" cy="1699688"/>
          </a:xfrm>
          <a:custGeom>
            <a:avLst/>
            <a:gdLst/>
            <a:ahLst/>
            <a:cxnLst>
              <a:cxn ang="0">
                <a:pos x="390" y="260"/>
              </a:cxn>
              <a:cxn ang="0">
                <a:pos x="390" y="467"/>
              </a:cxn>
              <a:cxn ang="0">
                <a:pos x="389" y="467"/>
              </a:cxn>
              <a:cxn ang="0">
                <a:pos x="113" y="353"/>
              </a:cxn>
              <a:cxn ang="0">
                <a:pos x="0" y="78"/>
              </a:cxn>
              <a:cxn ang="0">
                <a:pos x="0" y="77"/>
              </a:cxn>
              <a:cxn ang="0">
                <a:pos x="204" y="77"/>
              </a:cxn>
              <a:cxn ang="0">
                <a:pos x="208" y="77"/>
              </a:cxn>
              <a:cxn ang="0">
                <a:pos x="204" y="73"/>
              </a:cxn>
              <a:cxn ang="0">
                <a:pos x="191" y="43"/>
              </a:cxn>
              <a:cxn ang="0">
                <a:pos x="204" y="13"/>
              </a:cxn>
              <a:cxn ang="0">
                <a:pos x="234" y="0"/>
              </a:cxn>
              <a:cxn ang="0">
                <a:pos x="265" y="13"/>
              </a:cxn>
              <a:cxn ang="0">
                <a:pos x="277" y="43"/>
              </a:cxn>
              <a:cxn ang="0">
                <a:pos x="265" y="73"/>
              </a:cxn>
              <a:cxn ang="0">
                <a:pos x="261" y="77"/>
              </a:cxn>
              <a:cxn ang="0">
                <a:pos x="390" y="77"/>
              </a:cxn>
              <a:cxn ang="0">
                <a:pos x="390" y="200"/>
              </a:cxn>
              <a:cxn ang="0">
                <a:pos x="389" y="199"/>
              </a:cxn>
              <a:cxn ang="0">
                <a:pos x="359" y="186"/>
              </a:cxn>
              <a:cxn ang="0">
                <a:pos x="328" y="199"/>
              </a:cxn>
              <a:cxn ang="0">
                <a:pos x="316" y="229"/>
              </a:cxn>
              <a:cxn ang="0">
                <a:pos x="328" y="260"/>
              </a:cxn>
              <a:cxn ang="0">
                <a:pos x="359" y="272"/>
              </a:cxn>
              <a:cxn ang="0">
                <a:pos x="389" y="260"/>
              </a:cxn>
              <a:cxn ang="0">
                <a:pos x="390" y="260"/>
              </a:cxn>
            </a:cxnLst>
            <a:rect l="0" t="0" r="r" b="b"/>
            <a:pathLst>
              <a:path w="390" h="467">
                <a:moveTo>
                  <a:pt x="390" y="260"/>
                </a:moveTo>
                <a:cubicBezTo>
                  <a:pt x="390" y="467"/>
                  <a:pt x="390" y="467"/>
                  <a:pt x="390" y="467"/>
                </a:cubicBezTo>
                <a:cubicBezTo>
                  <a:pt x="390" y="467"/>
                  <a:pt x="389" y="467"/>
                  <a:pt x="389" y="467"/>
                </a:cubicBezTo>
                <a:cubicBezTo>
                  <a:pt x="281" y="467"/>
                  <a:pt x="190" y="429"/>
                  <a:pt x="113" y="353"/>
                </a:cubicBezTo>
                <a:cubicBezTo>
                  <a:pt x="38" y="277"/>
                  <a:pt x="0" y="186"/>
                  <a:pt x="0" y="78"/>
                </a:cubicBezTo>
                <a:cubicBezTo>
                  <a:pt x="0" y="78"/>
                  <a:pt x="0" y="77"/>
                  <a:pt x="0" y="77"/>
                </a:cubicBezTo>
                <a:cubicBezTo>
                  <a:pt x="204" y="77"/>
                  <a:pt x="204" y="77"/>
                  <a:pt x="204" y="77"/>
                </a:cubicBezTo>
                <a:cubicBezTo>
                  <a:pt x="208" y="77"/>
                  <a:pt x="208" y="77"/>
                  <a:pt x="208" y="77"/>
                </a:cubicBezTo>
                <a:cubicBezTo>
                  <a:pt x="207" y="76"/>
                  <a:pt x="205" y="75"/>
                  <a:pt x="204" y="73"/>
                </a:cubicBezTo>
                <a:cubicBezTo>
                  <a:pt x="196" y="65"/>
                  <a:pt x="191" y="55"/>
                  <a:pt x="191" y="43"/>
                </a:cubicBezTo>
                <a:cubicBezTo>
                  <a:pt x="191" y="31"/>
                  <a:pt x="196" y="21"/>
                  <a:pt x="204" y="13"/>
                </a:cubicBezTo>
                <a:cubicBezTo>
                  <a:pt x="212" y="4"/>
                  <a:pt x="223" y="0"/>
                  <a:pt x="234" y="0"/>
                </a:cubicBezTo>
                <a:cubicBezTo>
                  <a:pt x="246" y="0"/>
                  <a:pt x="256" y="4"/>
                  <a:pt x="265" y="13"/>
                </a:cubicBezTo>
                <a:cubicBezTo>
                  <a:pt x="273" y="21"/>
                  <a:pt x="277" y="31"/>
                  <a:pt x="277" y="43"/>
                </a:cubicBezTo>
                <a:cubicBezTo>
                  <a:pt x="277" y="55"/>
                  <a:pt x="273" y="65"/>
                  <a:pt x="265" y="73"/>
                </a:cubicBezTo>
                <a:cubicBezTo>
                  <a:pt x="263" y="75"/>
                  <a:pt x="262" y="76"/>
                  <a:pt x="261" y="77"/>
                </a:cubicBezTo>
                <a:cubicBezTo>
                  <a:pt x="390" y="77"/>
                  <a:pt x="390" y="77"/>
                  <a:pt x="390" y="77"/>
                </a:cubicBezTo>
                <a:cubicBezTo>
                  <a:pt x="390" y="200"/>
                  <a:pt x="390" y="200"/>
                  <a:pt x="390" y="200"/>
                </a:cubicBezTo>
                <a:cubicBezTo>
                  <a:pt x="390" y="200"/>
                  <a:pt x="389" y="199"/>
                  <a:pt x="389" y="199"/>
                </a:cubicBezTo>
                <a:cubicBezTo>
                  <a:pt x="381" y="191"/>
                  <a:pt x="370" y="186"/>
                  <a:pt x="359" y="186"/>
                </a:cubicBezTo>
                <a:cubicBezTo>
                  <a:pt x="347" y="186"/>
                  <a:pt x="337" y="191"/>
                  <a:pt x="328" y="199"/>
                </a:cubicBezTo>
                <a:cubicBezTo>
                  <a:pt x="320" y="207"/>
                  <a:pt x="316" y="218"/>
                  <a:pt x="316" y="229"/>
                </a:cubicBezTo>
                <a:cubicBezTo>
                  <a:pt x="316" y="241"/>
                  <a:pt x="320" y="251"/>
                  <a:pt x="328" y="260"/>
                </a:cubicBezTo>
                <a:cubicBezTo>
                  <a:pt x="337" y="268"/>
                  <a:pt x="347" y="272"/>
                  <a:pt x="359" y="272"/>
                </a:cubicBezTo>
                <a:cubicBezTo>
                  <a:pt x="370" y="272"/>
                  <a:pt x="381" y="268"/>
                  <a:pt x="389" y="260"/>
                </a:cubicBezTo>
                <a:lnTo>
                  <a:pt x="390" y="260"/>
                </a:lnTo>
                <a:close/>
              </a:path>
            </a:pathLst>
          </a:custGeom>
          <a:solidFill>
            <a:srgbClr val="262626"/>
          </a:solidFill>
          <a:ln w="19050">
            <a:solidFill>
              <a:srgbClr val="FFFFFF"/>
            </a:solidFill>
            <a:round/>
          </a:ln>
        </p:spPr>
        <p:txBody>
          <a:bodyPr vert="horz" wrap="square" lIns="91412" tIns="45706" rIns="91412" bIns="45706" numCol="1" anchor="t" anchorCtr="0" compatLnSpc="1">
            <a:prstTxWarp prst="textNoShape">
              <a:avLst/>
            </a:prstTxWarp>
          </a:bodyPr>
          <a:lstStyle/>
          <a:p>
            <a:pPr defTabSz="1031325">
              <a:defRPr/>
            </a:pPr>
            <a:endParaRPr lang="en-US" sz="2000" kern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3" name="Freeform 24"/>
          <p:cNvSpPr/>
          <p:nvPr/>
        </p:nvSpPr>
        <p:spPr bwMode="auto">
          <a:xfrm>
            <a:off x="3157181" y="1409817"/>
            <a:ext cx="1683818" cy="1412439"/>
          </a:xfrm>
          <a:custGeom>
            <a:avLst/>
            <a:gdLst/>
            <a:ahLst/>
            <a:cxnLst>
              <a:cxn ang="0">
                <a:pos x="204" y="388"/>
              </a:cxn>
              <a:cxn ang="0">
                <a:pos x="0" y="388"/>
              </a:cxn>
              <a:cxn ang="0">
                <a:pos x="113" y="114"/>
              </a:cxn>
              <a:cxn ang="0">
                <a:pos x="389" y="0"/>
              </a:cxn>
              <a:cxn ang="0">
                <a:pos x="390" y="0"/>
              </a:cxn>
              <a:cxn ang="0">
                <a:pos x="390" y="203"/>
              </a:cxn>
              <a:cxn ang="0">
                <a:pos x="420" y="191"/>
              </a:cxn>
              <a:cxn ang="0">
                <a:pos x="450" y="203"/>
              </a:cxn>
              <a:cxn ang="0">
                <a:pos x="463" y="234"/>
              </a:cxn>
              <a:cxn ang="0">
                <a:pos x="450" y="264"/>
              </a:cxn>
              <a:cxn ang="0">
                <a:pos x="420" y="277"/>
              </a:cxn>
              <a:cxn ang="0">
                <a:pos x="390" y="265"/>
              </a:cxn>
              <a:cxn ang="0">
                <a:pos x="390" y="388"/>
              </a:cxn>
              <a:cxn ang="0">
                <a:pos x="261" y="388"/>
              </a:cxn>
              <a:cxn ang="0">
                <a:pos x="265" y="384"/>
              </a:cxn>
              <a:cxn ang="0">
                <a:pos x="277" y="354"/>
              </a:cxn>
              <a:cxn ang="0">
                <a:pos x="265" y="324"/>
              </a:cxn>
              <a:cxn ang="0">
                <a:pos x="234" y="311"/>
              </a:cxn>
              <a:cxn ang="0">
                <a:pos x="204" y="324"/>
              </a:cxn>
              <a:cxn ang="0">
                <a:pos x="191" y="354"/>
              </a:cxn>
              <a:cxn ang="0">
                <a:pos x="204" y="384"/>
              </a:cxn>
              <a:cxn ang="0">
                <a:pos x="204" y="388"/>
              </a:cxn>
            </a:cxnLst>
            <a:rect l="0" t="0" r="r" b="b"/>
            <a:pathLst>
              <a:path w="462" h="388">
                <a:moveTo>
                  <a:pt x="204" y="388"/>
                </a:moveTo>
                <a:cubicBezTo>
                  <a:pt x="0" y="388"/>
                  <a:pt x="0" y="388"/>
                  <a:pt x="0" y="388"/>
                </a:cubicBezTo>
                <a:cubicBezTo>
                  <a:pt x="0" y="281"/>
                  <a:pt x="38" y="189"/>
                  <a:pt x="113" y="114"/>
                </a:cubicBezTo>
                <a:cubicBezTo>
                  <a:pt x="190" y="38"/>
                  <a:pt x="281" y="0"/>
                  <a:pt x="389" y="0"/>
                </a:cubicBezTo>
                <a:cubicBezTo>
                  <a:pt x="389" y="0"/>
                  <a:pt x="390" y="0"/>
                  <a:pt x="390" y="0"/>
                </a:cubicBezTo>
                <a:cubicBezTo>
                  <a:pt x="390" y="203"/>
                  <a:pt x="390" y="203"/>
                  <a:pt x="390" y="203"/>
                </a:cubicBezTo>
                <a:cubicBezTo>
                  <a:pt x="398" y="195"/>
                  <a:pt x="408" y="191"/>
                  <a:pt x="420" y="191"/>
                </a:cubicBezTo>
                <a:cubicBezTo>
                  <a:pt x="431" y="191"/>
                  <a:pt x="442" y="195"/>
                  <a:pt x="450" y="203"/>
                </a:cubicBezTo>
                <a:cubicBezTo>
                  <a:pt x="458" y="212"/>
                  <a:pt x="463" y="222"/>
                  <a:pt x="463" y="234"/>
                </a:cubicBezTo>
                <a:cubicBezTo>
                  <a:pt x="463" y="246"/>
                  <a:pt x="458" y="256"/>
                  <a:pt x="450" y="264"/>
                </a:cubicBezTo>
                <a:cubicBezTo>
                  <a:pt x="442" y="273"/>
                  <a:pt x="431" y="277"/>
                  <a:pt x="420" y="277"/>
                </a:cubicBezTo>
                <a:cubicBezTo>
                  <a:pt x="408" y="277"/>
                  <a:pt x="398" y="273"/>
                  <a:pt x="390" y="265"/>
                </a:cubicBezTo>
                <a:cubicBezTo>
                  <a:pt x="390" y="388"/>
                  <a:pt x="390" y="388"/>
                  <a:pt x="390" y="388"/>
                </a:cubicBezTo>
                <a:cubicBezTo>
                  <a:pt x="261" y="388"/>
                  <a:pt x="261" y="388"/>
                  <a:pt x="261" y="388"/>
                </a:cubicBezTo>
                <a:cubicBezTo>
                  <a:pt x="262" y="387"/>
                  <a:pt x="263" y="386"/>
                  <a:pt x="265" y="384"/>
                </a:cubicBezTo>
                <a:cubicBezTo>
                  <a:pt x="273" y="376"/>
                  <a:pt x="277" y="366"/>
                  <a:pt x="277" y="354"/>
                </a:cubicBezTo>
                <a:cubicBezTo>
                  <a:pt x="277" y="342"/>
                  <a:pt x="273" y="332"/>
                  <a:pt x="265" y="324"/>
                </a:cubicBezTo>
                <a:cubicBezTo>
                  <a:pt x="256" y="315"/>
                  <a:pt x="246" y="311"/>
                  <a:pt x="234" y="311"/>
                </a:cubicBezTo>
                <a:cubicBezTo>
                  <a:pt x="223" y="311"/>
                  <a:pt x="212" y="315"/>
                  <a:pt x="204" y="324"/>
                </a:cubicBezTo>
                <a:cubicBezTo>
                  <a:pt x="196" y="332"/>
                  <a:pt x="191" y="342"/>
                  <a:pt x="191" y="354"/>
                </a:cubicBezTo>
                <a:cubicBezTo>
                  <a:pt x="191" y="366"/>
                  <a:pt x="196" y="376"/>
                  <a:pt x="204" y="384"/>
                </a:cubicBezTo>
                <a:lnTo>
                  <a:pt x="204" y="388"/>
                </a:lnTo>
                <a:close/>
              </a:path>
            </a:pathLst>
          </a:custGeom>
          <a:solidFill>
            <a:srgbClr val="725F42"/>
          </a:solidFill>
          <a:ln w="19050">
            <a:solidFill>
              <a:srgbClr val="FFFFFF"/>
            </a:solidFill>
            <a:round/>
          </a:ln>
        </p:spPr>
        <p:txBody>
          <a:bodyPr vert="horz" wrap="square" lIns="91412" tIns="45706" rIns="91412" bIns="45706" numCol="1" anchor="t" anchorCtr="0" compatLnSpc="1">
            <a:prstTxWarp prst="textNoShape">
              <a:avLst/>
            </a:prstTxWarp>
          </a:bodyPr>
          <a:lstStyle/>
          <a:p>
            <a:pPr defTabSz="1031325">
              <a:defRPr/>
            </a:pPr>
            <a:endParaRPr lang="en-US" sz="2000" kern="0">
              <a:latin typeface="Arial"/>
            </a:endParaRPr>
          </a:p>
        </p:txBody>
      </p:sp>
      <p:sp>
        <p:nvSpPr>
          <p:cNvPr id="44" name="Freeform 25"/>
          <p:cNvSpPr/>
          <p:nvPr/>
        </p:nvSpPr>
        <p:spPr bwMode="auto">
          <a:xfrm>
            <a:off x="4575968" y="1409817"/>
            <a:ext cx="1410852" cy="1688578"/>
          </a:xfrm>
          <a:custGeom>
            <a:avLst/>
            <a:gdLst/>
            <a:ahLst/>
            <a:cxnLst>
              <a:cxn ang="0">
                <a:pos x="388" y="388"/>
              </a:cxn>
              <a:cxn ang="0">
                <a:pos x="182" y="388"/>
              </a:cxn>
              <a:cxn ang="0">
                <a:pos x="179" y="388"/>
              </a:cxn>
              <a:cxn ang="0">
                <a:pos x="182" y="391"/>
              </a:cxn>
              <a:cxn ang="0">
                <a:pos x="195" y="421"/>
              </a:cxn>
              <a:cxn ang="0">
                <a:pos x="182" y="452"/>
              </a:cxn>
              <a:cxn ang="0">
                <a:pos x="152" y="464"/>
              </a:cxn>
              <a:cxn ang="0">
                <a:pos x="122" y="452"/>
              </a:cxn>
              <a:cxn ang="0">
                <a:pos x="109" y="421"/>
              </a:cxn>
              <a:cxn ang="0">
                <a:pos x="122" y="391"/>
              </a:cxn>
              <a:cxn ang="0">
                <a:pos x="125" y="388"/>
              </a:cxn>
              <a:cxn ang="0">
                <a:pos x="0" y="388"/>
              </a:cxn>
              <a:cxn ang="0">
                <a:pos x="0" y="265"/>
              </a:cxn>
              <a:cxn ang="0">
                <a:pos x="30" y="277"/>
              </a:cxn>
              <a:cxn ang="0">
                <a:pos x="60" y="264"/>
              </a:cxn>
              <a:cxn ang="0">
                <a:pos x="73" y="234"/>
              </a:cxn>
              <a:cxn ang="0">
                <a:pos x="60" y="203"/>
              </a:cxn>
              <a:cxn ang="0">
                <a:pos x="30" y="191"/>
              </a:cxn>
              <a:cxn ang="0">
                <a:pos x="0" y="203"/>
              </a:cxn>
              <a:cxn ang="0">
                <a:pos x="0" y="0"/>
              </a:cxn>
              <a:cxn ang="0">
                <a:pos x="274" y="114"/>
              </a:cxn>
              <a:cxn ang="0">
                <a:pos x="388" y="388"/>
              </a:cxn>
            </a:cxnLst>
            <a:rect l="0" t="0" r="r" b="b"/>
            <a:pathLst>
              <a:path w="388" h="463">
                <a:moveTo>
                  <a:pt x="388" y="388"/>
                </a:moveTo>
                <a:cubicBezTo>
                  <a:pt x="182" y="388"/>
                  <a:pt x="182" y="388"/>
                  <a:pt x="182" y="388"/>
                </a:cubicBezTo>
                <a:cubicBezTo>
                  <a:pt x="179" y="388"/>
                  <a:pt x="179" y="388"/>
                  <a:pt x="179" y="388"/>
                </a:cubicBezTo>
                <a:cubicBezTo>
                  <a:pt x="180" y="389"/>
                  <a:pt x="181" y="390"/>
                  <a:pt x="182" y="391"/>
                </a:cubicBezTo>
                <a:cubicBezTo>
                  <a:pt x="191" y="399"/>
                  <a:pt x="195" y="409"/>
                  <a:pt x="195" y="421"/>
                </a:cubicBezTo>
                <a:cubicBezTo>
                  <a:pt x="195" y="433"/>
                  <a:pt x="191" y="443"/>
                  <a:pt x="182" y="452"/>
                </a:cubicBezTo>
                <a:cubicBezTo>
                  <a:pt x="174" y="460"/>
                  <a:pt x="164" y="464"/>
                  <a:pt x="152" y="464"/>
                </a:cubicBezTo>
                <a:cubicBezTo>
                  <a:pt x="140" y="464"/>
                  <a:pt x="130" y="460"/>
                  <a:pt x="122" y="452"/>
                </a:cubicBezTo>
                <a:cubicBezTo>
                  <a:pt x="113" y="443"/>
                  <a:pt x="109" y="433"/>
                  <a:pt x="109" y="421"/>
                </a:cubicBezTo>
                <a:cubicBezTo>
                  <a:pt x="109" y="409"/>
                  <a:pt x="113" y="399"/>
                  <a:pt x="122" y="391"/>
                </a:cubicBezTo>
                <a:cubicBezTo>
                  <a:pt x="123" y="390"/>
                  <a:pt x="124" y="389"/>
                  <a:pt x="125" y="388"/>
                </a:cubicBezTo>
                <a:cubicBezTo>
                  <a:pt x="0" y="388"/>
                  <a:pt x="0" y="388"/>
                  <a:pt x="0" y="388"/>
                </a:cubicBezTo>
                <a:cubicBezTo>
                  <a:pt x="0" y="265"/>
                  <a:pt x="0" y="265"/>
                  <a:pt x="0" y="265"/>
                </a:cubicBezTo>
                <a:cubicBezTo>
                  <a:pt x="8" y="273"/>
                  <a:pt x="18" y="277"/>
                  <a:pt x="30" y="277"/>
                </a:cubicBezTo>
                <a:cubicBezTo>
                  <a:pt x="41" y="277"/>
                  <a:pt x="52" y="273"/>
                  <a:pt x="60" y="264"/>
                </a:cubicBezTo>
                <a:cubicBezTo>
                  <a:pt x="68" y="256"/>
                  <a:pt x="73" y="246"/>
                  <a:pt x="73" y="234"/>
                </a:cubicBezTo>
                <a:cubicBezTo>
                  <a:pt x="73" y="222"/>
                  <a:pt x="68" y="212"/>
                  <a:pt x="60" y="203"/>
                </a:cubicBezTo>
                <a:cubicBezTo>
                  <a:pt x="52" y="195"/>
                  <a:pt x="41" y="191"/>
                  <a:pt x="30" y="191"/>
                </a:cubicBezTo>
                <a:cubicBezTo>
                  <a:pt x="18" y="191"/>
                  <a:pt x="8" y="195"/>
                  <a:pt x="0" y="203"/>
                </a:cubicBezTo>
                <a:cubicBezTo>
                  <a:pt x="0" y="0"/>
                  <a:pt x="0" y="0"/>
                  <a:pt x="0" y="0"/>
                </a:cubicBezTo>
                <a:cubicBezTo>
                  <a:pt x="107" y="0"/>
                  <a:pt x="198" y="38"/>
                  <a:pt x="274" y="114"/>
                </a:cubicBezTo>
                <a:cubicBezTo>
                  <a:pt x="350" y="189"/>
                  <a:pt x="388" y="281"/>
                  <a:pt x="388" y="388"/>
                </a:cubicBezTo>
                <a:close/>
              </a:path>
            </a:pathLst>
          </a:custGeom>
          <a:solidFill>
            <a:srgbClr val="564B45"/>
          </a:solidFill>
          <a:ln w="19050">
            <a:solidFill>
              <a:srgbClr val="FFFFFF"/>
            </a:solidFill>
            <a:round/>
          </a:ln>
        </p:spPr>
        <p:txBody>
          <a:bodyPr vert="horz" wrap="square" lIns="91412" tIns="45706" rIns="91412" bIns="45706" numCol="1" anchor="t" anchorCtr="0" compatLnSpc="1">
            <a:prstTxWarp prst="textNoShape">
              <a:avLst/>
            </a:prstTxWarp>
          </a:bodyPr>
          <a:lstStyle/>
          <a:p>
            <a:pPr defTabSz="1031325">
              <a:defRPr/>
            </a:pPr>
            <a:endParaRPr lang="en-US" sz="2000" kern="0">
              <a:latin typeface="Arial"/>
            </a:endParaRPr>
          </a:p>
        </p:txBody>
      </p:sp>
      <p:sp>
        <p:nvSpPr>
          <p:cNvPr id="45" name="Freeform 26"/>
          <p:cNvSpPr/>
          <p:nvPr/>
        </p:nvSpPr>
        <p:spPr bwMode="auto">
          <a:xfrm>
            <a:off x="4306177" y="2822256"/>
            <a:ext cx="1680644" cy="1418787"/>
          </a:xfrm>
          <a:custGeom>
            <a:avLst/>
            <a:gdLst/>
            <a:ahLst/>
            <a:cxnLst>
              <a:cxn ang="0">
                <a:pos x="256" y="3"/>
              </a:cxn>
              <a:cxn ang="0">
                <a:pos x="256" y="0"/>
              </a:cxn>
              <a:cxn ang="0">
                <a:pos x="462" y="0"/>
              </a:cxn>
              <a:cxn ang="0">
                <a:pos x="462" y="1"/>
              </a:cxn>
              <a:cxn ang="0">
                <a:pos x="348" y="276"/>
              </a:cxn>
              <a:cxn ang="0">
                <a:pos x="74" y="390"/>
              </a:cxn>
              <a:cxn ang="0">
                <a:pos x="74" y="183"/>
              </a:cxn>
              <a:cxn ang="0">
                <a:pos x="74" y="182"/>
              </a:cxn>
              <a:cxn ang="0">
                <a:pos x="73" y="183"/>
              </a:cxn>
              <a:cxn ang="0">
                <a:pos x="43" y="195"/>
              </a:cxn>
              <a:cxn ang="0">
                <a:pos x="12" y="183"/>
              </a:cxn>
              <a:cxn ang="0">
                <a:pos x="0" y="152"/>
              </a:cxn>
              <a:cxn ang="0">
                <a:pos x="12" y="122"/>
              </a:cxn>
              <a:cxn ang="0">
                <a:pos x="43" y="109"/>
              </a:cxn>
              <a:cxn ang="0">
                <a:pos x="73" y="122"/>
              </a:cxn>
              <a:cxn ang="0">
                <a:pos x="74" y="123"/>
              </a:cxn>
              <a:cxn ang="0">
                <a:pos x="74" y="0"/>
              </a:cxn>
              <a:cxn ang="0">
                <a:pos x="199" y="0"/>
              </a:cxn>
              <a:cxn ang="0">
                <a:pos x="196" y="3"/>
              </a:cxn>
              <a:cxn ang="0">
                <a:pos x="183" y="33"/>
              </a:cxn>
              <a:cxn ang="0">
                <a:pos x="196" y="64"/>
              </a:cxn>
              <a:cxn ang="0">
                <a:pos x="226" y="76"/>
              </a:cxn>
              <a:cxn ang="0">
                <a:pos x="256" y="64"/>
              </a:cxn>
              <a:cxn ang="0">
                <a:pos x="269" y="33"/>
              </a:cxn>
              <a:cxn ang="0">
                <a:pos x="256" y="3"/>
              </a:cxn>
            </a:cxnLst>
            <a:rect l="0" t="0" r="r" b="b"/>
            <a:pathLst>
              <a:path w="462" h="390">
                <a:moveTo>
                  <a:pt x="256" y="3"/>
                </a:moveTo>
                <a:cubicBezTo>
                  <a:pt x="256" y="0"/>
                  <a:pt x="256" y="0"/>
                  <a:pt x="256" y="0"/>
                </a:cubicBezTo>
                <a:cubicBezTo>
                  <a:pt x="462" y="0"/>
                  <a:pt x="462" y="0"/>
                  <a:pt x="462" y="0"/>
                </a:cubicBezTo>
                <a:cubicBezTo>
                  <a:pt x="462" y="0"/>
                  <a:pt x="462" y="1"/>
                  <a:pt x="462" y="1"/>
                </a:cubicBezTo>
                <a:cubicBezTo>
                  <a:pt x="462" y="109"/>
                  <a:pt x="424" y="200"/>
                  <a:pt x="348" y="276"/>
                </a:cubicBezTo>
                <a:cubicBezTo>
                  <a:pt x="272" y="352"/>
                  <a:pt x="181" y="390"/>
                  <a:pt x="74" y="390"/>
                </a:cubicBezTo>
                <a:cubicBezTo>
                  <a:pt x="74" y="183"/>
                  <a:pt x="74" y="183"/>
                  <a:pt x="74" y="183"/>
                </a:cubicBezTo>
                <a:cubicBezTo>
                  <a:pt x="74" y="182"/>
                  <a:pt x="74" y="182"/>
                  <a:pt x="74" y="182"/>
                </a:cubicBezTo>
                <a:cubicBezTo>
                  <a:pt x="74" y="182"/>
                  <a:pt x="73" y="183"/>
                  <a:pt x="73" y="183"/>
                </a:cubicBezTo>
                <a:cubicBezTo>
                  <a:pt x="65" y="191"/>
                  <a:pt x="54" y="195"/>
                  <a:pt x="43" y="195"/>
                </a:cubicBezTo>
                <a:cubicBezTo>
                  <a:pt x="31" y="195"/>
                  <a:pt x="21" y="191"/>
                  <a:pt x="12" y="183"/>
                </a:cubicBezTo>
                <a:cubicBezTo>
                  <a:pt x="4" y="174"/>
                  <a:pt x="0" y="164"/>
                  <a:pt x="0" y="152"/>
                </a:cubicBezTo>
                <a:cubicBezTo>
                  <a:pt x="0" y="141"/>
                  <a:pt x="4" y="130"/>
                  <a:pt x="12" y="122"/>
                </a:cubicBezTo>
                <a:cubicBezTo>
                  <a:pt x="21" y="114"/>
                  <a:pt x="31" y="109"/>
                  <a:pt x="43" y="109"/>
                </a:cubicBezTo>
                <a:cubicBezTo>
                  <a:pt x="54" y="109"/>
                  <a:pt x="65" y="114"/>
                  <a:pt x="73" y="122"/>
                </a:cubicBezTo>
                <a:cubicBezTo>
                  <a:pt x="73" y="122"/>
                  <a:pt x="74" y="123"/>
                  <a:pt x="74" y="123"/>
                </a:cubicBezTo>
                <a:cubicBezTo>
                  <a:pt x="74" y="0"/>
                  <a:pt x="74" y="0"/>
                  <a:pt x="74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198" y="1"/>
                  <a:pt x="197" y="2"/>
                  <a:pt x="196" y="3"/>
                </a:cubicBezTo>
                <a:cubicBezTo>
                  <a:pt x="187" y="11"/>
                  <a:pt x="183" y="21"/>
                  <a:pt x="183" y="33"/>
                </a:cubicBezTo>
                <a:cubicBezTo>
                  <a:pt x="183" y="45"/>
                  <a:pt x="187" y="55"/>
                  <a:pt x="196" y="64"/>
                </a:cubicBezTo>
                <a:cubicBezTo>
                  <a:pt x="204" y="72"/>
                  <a:pt x="214" y="76"/>
                  <a:pt x="226" y="76"/>
                </a:cubicBezTo>
                <a:cubicBezTo>
                  <a:pt x="238" y="76"/>
                  <a:pt x="248" y="72"/>
                  <a:pt x="256" y="64"/>
                </a:cubicBezTo>
                <a:cubicBezTo>
                  <a:pt x="265" y="55"/>
                  <a:pt x="269" y="45"/>
                  <a:pt x="269" y="33"/>
                </a:cubicBezTo>
                <a:cubicBezTo>
                  <a:pt x="269" y="21"/>
                  <a:pt x="265" y="11"/>
                  <a:pt x="256" y="3"/>
                </a:cubicBezTo>
                <a:close/>
              </a:path>
            </a:pathLst>
          </a:custGeom>
          <a:solidFill>
            <a:srgbClr val="957B55"/>
          </a:solidFill>
          <a:ln w="19050">
            <a:solidFill>
              <a:srgbClr val="FFFFFF"/>
            </a:solidFill>
            <a:round/>
          </a:ln>
        </p:spPr>
        <p:txBody>
          <a:bodyPr vert="horz" wrap="square" lIns="91412" tIns="45706" rIns="91412" bIns="45706" numCol="1" anchor="t" anchorCtr="0" compatLnSpc="1">
            <a:prstTxWarp prst="textNoShape">
              <a:avLst/>
            </a:prstTxWarp>
          </a:bodyPr>
          <a:lstStyle/>
          <a:p>
            <a:pPr defTabSz="1031325">
              <a:defRPr/>
            </a:pPr>
            <a:endParaRPr lang="en-US" sz="2000" kern="0">
              <a:latin typeface="Arial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88015" y="1620109"/>
            <a:ext cx="708848" cy="3384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914134">
              <a:defRPr/>
            </a:pPr>
            <a:r>
              <a:rPr lang="zh-CN" altLang="en-US" sz="1599" kern="0">
                <a:ea typeface="微软雅黑" panose="020B0503020204020204" pitchFamily="34" charset="-122"/>
                <a:sym typeface="Arial" pitchFamily="34" charset="0"/>
              </a:rPr>
              <a:t>需求</a:t>
            </a:r>
            <a:r>
              <a:rPr lang="en-US" altLang="zh-CN" sz="1599" kern="0">
                <a:ea typeface="微软雅黑" panose="020B0503020204020204" pitchFamily="34" charset="-122"/>
                <a:sym typeface="Arial" pitchFamily="34" charset="0"/>
              </a:rPr>
              <a:t>1</a:t>
            </a:r>
            <a:endParaRPr lang="zh-CN" altLang="en-US" sz="1599" kern="0"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025858" y="1911833"/>
            <a:ext cx="1971003" cy="707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999">
                <a:ea typeface="微软雅黑" panose="020B0503020204020204" pitchFamily="34" charset="-122"/>
                <a:cs typeface="Arial" pitchFamily="34" charset="0"/>
                <a:sym typeface="Arial" pitchFamily="34" charset="0"/>
              </a:rPr>
              <a:t>Lorem ipsum dolor sit amet, consectetuer adipiscing elit. Aenean commodo ligula eget dolor. Aenean mass</a:t>
            </a:r>
          </a:p>
        </p:txBody>
      </p:sp>
      <p:sp>
        <p:nvSpPr>
          <p:cNvPr id="56" name="矩形 55"/>
          <p:cNvSpPr/>
          <p:nvPr/>
        </p:nvSpPr>
        <p:spPr>
          <a:xfrm>
            <a:off x="2288015" y="3032547"/>
            <a:ext cx="708848" cy="3384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914134">
              <a:defRPr/>
            </a:pPr>
            <a:r>
              <a:rPr lang="zh-CN" altLang="en-US" sz="1599" kern="0">
                <a:ea typeface="微软雅黑" panose="020B0503020204020204" pitchFamily="34" charset="-122"/>
                <a:sym typeface="Arial" pitchFamily="34" charset="0"/>
              </a:rPr>
              <a:t>需求</a:t>
            </a:r>
            <a:r>
              <a:rPr lang="en-US" altLang="zh-CN" sz="1599" kern="0">
                <a:ea typeface="微软雅黑" panose="020B0503020204020204" pitchFamily="34" charset="-122"/>
                <a:sym typeface="Arial" pitchFamily="34" charset="0"/>
              </a:rPr>
              <a:t>3</a:t>
            </a:r>
            <a:endParaRPr lang="zh-CN" altLang="en-US" sz="1599" kern="0"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025858" y="3324272"/>
            <a:ext cx="1971003" cy="707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999">
                <a:ea typeface="微软雅黑" panose="020B0503020204020204" pitchFamily="34" charset="-122"/>
                <a:cs typeface="Arial" pitchFamily="34" charset="0"/>
                <a:sym typeface="Arial" pitchFamily="34" charset="0"/>
              </a:rPr>
              <a:t>Lorem ipsum dolor sit amet, consectetuer adipiscing elit. Aenean commodo ligula eget dolor. Aenean mass</a:t>
            </a:r>
          </a:p>
        </p:txBody>
      </p:sp>
      <p:sp>
        <p:nvSpPr>
          <p:cNvPr id="58" name="矩形 57"/>
          <p:cNvSpPr/>
          <p:nvPr/>
        </p:nvSpPr>
        <p:spPr>
          <a:xfrm>
            <a:off x="6150314" y="1666834"/>
            <a:ext cx="708848" cy="3384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134">
              <a:defRPr/>
            </a:pPr>
            <a:r>
              <a:rPr lang="zh-CN" altLang="en-US" sz="1599" kern="0">
                <a:ea typeface="微软雅黑" panose="020B0503020204020204" pitchFamily="34" charset="-122"/>
                <a:sym typeface="Arial" pitchFamily="34" charset="0"/>
              </a:rPr>
              <a:t>需求</a:t>
            </a:r>
            <a:r>
              <a:rPr lang="en-US" altLang="zh-CN" sz="1599" kern="0">
                <a:ea typeface="微软雅黑" panose="020B0503020204020204" pitchFamily="34" charset="-122"/>
                <a:sym typeface="Arial" pitchFamily="34" charset="0"/>
              </a:rPr>
              <a:t>2</a:t>
            </a:r>
            <a:endParaRPr lang="zh-CN" altLang="en-US" sz="1599" kern="0"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50314" y="1958559"/>
            <a:ext cx="1971003" cy="707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99">
                <a:ea typeface="微软雅黑" panose="020B0503020204020204" pitchFamily="34" charset="-122"/>
                <a:cs typeface="Arial" pitchFamily="34" charset="0"/>
                <a:sym typeface="Arial" pitchFamily="34" charset="0"/>
              </a:rPr>
              <a:t>Lorem ipsum dolor sit amet, consectetuer adipiscing elit. Aenean commodo ligula eget dolor. Aenean mass</a:t>
            </a:r>
          </a:p>
        </p:txBody>
      </p:sp>
      <p:sp>
        <p:nvSpPr>
          <p:cNvPr id="60" name="矩形 59"/>
          <p:cNvSpPr/>
          <p:nvPr/>
        </p:nvSpPr>
        <p:spPr>
          <a:xfrm>
            <a:off x="6150314" y="3079273"/>
            <a:ext cx="708848" cy="3384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134">
              <a:defRPr/>
            </a:pPr>
            <a:r>
              <a:rPr lang="zh-CN" altLang="en-US" sz="1599" kern="0">
                <a:ea typeface="微软雅黑" panose="020B0503020204020204" pitchFamily="34" charset="-122"/>
                <a:sym typeface="Arial" pitchFamily="34" charset="0"/>
              </a:rPr>
              <a:t>需求</a:t>
            </a:r>
            <a:r>
              <a:rPr lang="en-US" altLang="zh-CN" sz="1599" kern="0">
                <a:ea typeface="微软雅黑" panose="020B0503020204020204" pitchFamily="34" charset="-122"/>
                <a:sym typeface="Arial" pitchFamily="34" charset="0"/>
              </a:rPr>
              <a:t>4</a:t>
            </a:r>
            <a:endParaRPr lang="zh-CN" altLang="en-US" sz="1599" kern="0"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150314" y="3370997"/>
            <a:ext cx="1971003" cy="707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99">
                <a:ea typeface="微软雅黑" panose="020B0503020204020204" pitchFamily="34" charset="-122"/>
                <a:cs typeface="Arial" pitchFamily="34" charset="0"/>
                <a:sym typeface="Arial" pitchFamily="34" charset="0"/>
              </a:rPr>
              <a:t>Lorem ipsum dolor sit amet, consectetuer adipiscing elit. Aenean commodo ligula eget dolor. Aenean mass</a:t>
            </a:r>
          </a:p>
        </p:txBody>
      </p:sp>
      <p:sp>
        <p:nvSpPr>
          <p:cNvPr id="62" name="矩形 61"/>
          <p:cNvSpPr/>
          <p:nvPr/>
        </p:nvSpPr>
        <p:spPr>
          <a:xfrm>
            <a:off x="3536657" y="1877847"/>
            <a:ext cx="904415" cy="5230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914134">
              <a:defRPr/>
            </a:pPr>
            <a:r>
              <a:rPr lang="en-US" altLang="zh-CN" sz="2799" kern="0">
                <a:solidFill>
                  <a:schemeClr val="bg1"/>
                </a:solidFill>
                <a:ea typeface="微软雅黑" panose="020B0503020204020204" pitchFamily="34" charset="-122"/>
                <a:sym typeface="Arial" pitchFamily="34" charset="0"/>
              </a:rPr>
              <a:t>40%</a:t>
            </a:r>
            <a:endParaRPr lang="zh-CN" altLang="en-US" sz="2799" kern="0">
              <a:solidFill>
                <a:schemeClr val="bg1"/>
              </a:solidFill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4820547" y="1897218"/>
            <a:ext cx="904415" cy="5230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914134">
              <a:defRPr/>
            </a:pPr>
            <a:r>
              <a:rPr lang="en-US" altLang="zh-CN" sz="2799" kern="0">
                <a:solidFill>
                  <a:schemeClr val="bg1"/>
                </a:solidFill>
                <a:ea typeface="微软雅黑" panose="020B0503020204020204" pitchFamily="34" charset="-122"/>
                <a:sym typeface="Arial" pitchFamily="34" charset="0"/>
              </a:rPr>
              <a:t>20%</a:t>
            </a:r>
            <a:endParaRPr lang="zh-CN" altLang="en-US" sz="2799" kern="0">
              <a:solidFill>
                <a:schemeClr val="bg1"/>
              </a:solidFill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3546742" y="3156193"/>
            <a:ext cx="904415" cy="5230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914134">
              <a:defRPr/>
            </a:pPr>
            <a:r>
              <a:rPr lang="en-US" altLang="zh-CN" sz="2799" kern="0">
                <a:solidFill>
                  <a:schemeClr val="bg1"/>
                </a:solidFill>
                <a:ea typeface="微软雅黑" panose="020B0503020204020204" pitchFamily="34" charset="-122"/>
                <a:sym typeface="Arial" pitchFamily="34" charset="0"/>
              </a:rPr>
              <a:t>30%</a:t>
            </a:r>
            <a:endParaRPr lang="zh-CN" altLang="en-US" sz="2799" kern="0">
              <a:solidFill>
                <a:schemeClr val="bg1"/>
              </a:solidFill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4744294" y="3162842"/>
            <a:ext cx="904415" cy="5230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914134">
              <a:defRPr/>
            </a:pPr>
            <a:r>
              <a:rPr lang="en-US" altLang="zh-CN" sz="2799" kern="0">
                <a:solidFill>
                  <a:schemeClr val="bg1"/>
                </a:solidFill>
                <a:ea typeface="微软雅黑" panose="020B0503020204020204" pitchFamily="34" charset="-122"/>
                <a:sym typeface="Arial" pitchFamily="34" charset="0"/>
              </a:rPr>
              <a:t>10%</a:t>
            </a:r>
            <a:endParaRPr lang="zh-CN" altLang="en-US" sz="2799" kern="0">
              <a:solidFill>
                <a:schemeClr val="bg1"/>
              </a:solidFill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438767" y="5230785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延迟付</a:t>
            </a:r>
          </a:p>
        </p:txBody>
      </p:sp>
      <p:sp>
        <p:nvSpPr>
          <p:cNvPr id="27" name="Text Box 4"/>
          <p:cNvSpPr txBox="1">
            <a:spLocks noChangeArrowheads="1"/>
          </p:cNvSpPr>
          <p:nvPr/>
        </p:nvSpPr>
        <p:spPr bwMode="auto">
          <a:xfrm>
            <a:off x="3714114" y="180946"/>
            <a:ext cx="1723549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企业融资需求</a:t>
            </a:r>
            <a:endParaRPr lang="zh-CN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381375" y="497573"/>
            <a:ext cx="2379663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29" name="Line 6"/>
          <p:cNvSpPr>
            <a:spLocks noChangeShapeType="1"/>
          </p:cNvSpPr>
          <p:nvPr/>
        </p:nvSpPr>
        <p:spPr bwMode="auto">
          <a:xfrm>
            <a:off x="0" y="380098"/>
            <a:ext cx="3671734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>
            <a:off x="5447281" y="380098"/>
            <a:ext cx="3696719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3596743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3" grpId="0"/>
      <p:bldP spid="47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39"/>
          <p:cNvSpPr>
            <a:spLocks noChangeArrowheads="1"/>
          </p:cNvSpPr>
          <p:nvPr/>
        </p:nvSpPr>
        <p:spPr bwMode="auto">
          <a:xfrm>
            <a:off x="200924" y="1009724"/>
            <a:ext cx="798406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r>
              <a:rPr lang="zh-CN" altLang="en-US" sz="900" dirty="0">
                <a:latin typeface="Arial" pitchFamily="34" charset="0"/>
                <a:ea typeface="微软雅黑" panose="020B0503020204020204" pitchFamily="34" charset="-122"/>
                <a:cs typeface="Arial" pitchFamily="34" charset="0"/>
                <a:sym typeface="Arial" pitchFamily="34" charset="0"/>
              </a:rPr>
              <a:t>输入文字</a:t>
            </a:r>
            <a:endParaRPr lang="en-US" altLang="zh-CN" sz="999" dirty="0">
              <a:latin typeface="Arial" pitchFamily="34" charset="0"/>
              <a:ea typeface="微软雅黑" panose="020B0503020204020204" pitchFamily="34" charset="-122"/>
              <a:cs typeface="Arial" pitchFamily="34" charset="0"/>
              <a:sym typeface="Arial" pitchFamily="34" charset="0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928670"/>
              </p:ext>
            </p:extLst>
          </p:nvPr>
        </p:nvGraphicFramePr>
        <p:xfrm>
          <a:off x="200924" y="1768874"/>
          <a:ext cx="7643580" cy="26940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0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08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08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08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微软雅黑" panose="020B0503020204020204" pitchFamily="34" charset="-122"/>
                          <a:sym typeface="Arial" pitchFamily="34" charset="0"/>
                        </a:rPr>
                        <a:t>RMB</a:t>
                      </a:r>
                      <a:endParaRPr lang="zh-CN" altLang="en-US" sz="2000" b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endParaRPr>
                    </a:p>
                  </a:txBody>
                  <a:tcPr marL="118820" marR="118820" marT="59411" marB="594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微软雅黑" panose="020B0503020204020204" pitchFamily="34" charset="-122"/>
                          <a:sym typeface="Arial" pitchFamily="34" charset="0"/>
                        </a:rPr>
                        <a:t>2014</a:t>
                      </a:r>
                      <a:endParaRPr lang="zh-CN" altLang="en-US" sz="2000" b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endParaRPr>
                    </a:p>
                  </a:txBody>
                  <a:tcPr marL="118820" marR="118820" marT="59411" marB="594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微软雅黑" panose="020B0503020204020204" pitchFamily="34" charset="-122"/>
                          <a:sym typeface="Arial" pitchFamily="34" charset="0"/>
                        </a:rPr>
                        <a:t>2015</a:t>
                      </a:r>
                      <a:endParaRPr lang="zh-CN" altLang="en-US" sz="2000" b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endParaRPr>
                    </a:p>
                  </a:txBody>
                  <a:tcPr marL="118820" marR="118820" marT="59411" marB="594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微软雅黑" panose="020B0503020204020204" pitchFamily="34" charset="-122"/>
                          <a:sym typeface="Arial" pitchFamily="34" charset="0"/>
                        </a:rPr>
                        <a:t>2016</a:t>
                      </a:r>
                      <a:endParaRPr lang="zh-CN" altLang="en-US" sz="2000" b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endParaRPr>
                    </a:p>
                  </a:txBody>
                  <a:tcPr marL="118820" marR="118820" marT="59411" marB="594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26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586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0">
                          <a:solidFill>
                            <a:schemeClr val="tx1"/>
                          </a:solidFill>
                          <a:latin typeface="Arial" pitchFamily="34" charset="0"/>
                          <a:ea typeface="微软雅黑" panose="020B0503020204020204" pitchFamily="34" charset="-122"/>
                          <a:sym typeface="Arial" pitchFamily="34" charset="0"/>
                        </a:rPr>
                        <a:t>产品</a:t>
                      </a:r>
                      <a:r>
                        <a:rPr lang="en-US" altLang="zh-CN" sz="1600" b="0">
                          <a:solidFill>
                            <a:schemeClr val="tx1"/>
                          </a:solidFill>
                          <a:latin typeface="Arial" pitchFamily="34" charset="0"/>
                          <a:ea typeface="微软雅黑" panose="020B0503020204020204" pitchFamily="34" charset="-122"/>
                          <a:sym typeface="Arial" pitchFamily="34" charset="0"/>
                        </a:rPr>
                        <a:t>1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endParaRPr>
                    </a:p>
                  </a:txBody>
                  <a:tcPr marL="118820" marR="118820" marT="59411" marB="594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b="0" dirty="0">
                        <a:solidFill>
                          <a:schemeClr val="tx1"/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endParaRPr>
                    </a:p>
                  </a:txBody>
                  <a:tcPr marL="118820" marR="118820" marT="59411" marB="594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b="0" dirty="0">
                        <a:solidFill>
                          <a:schemeClr val="tx1"/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endParaRPr>
                    </a:p>
                  </a:txBody>
                  <a:tcPr marL="118820" marR="118820" marT="59411" marB="594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b="0" dirty="0">
                        <a:solidFill>
                          <a:schemeClr val="tx1"/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endParaRPr>
                    </a:p>
                  </a:txBody>
                  <a:tcPr marL="118820" marR="118820" marT="59411" marB="594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586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微软雅黑" panose="020B0503020204020204" pitchFamily="34" charset="-122"/>
                          <a:sym typeface="Arial" pitchFamily="34" charset="0"/>
                        </a:rPr>
                        <a:t>产品</a:t>
                      </a:r>
                      <a:r>
                        <a:rPr lang="en-US" altLang="zh-CN" sz="1600" b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微软雅黑" panose="020B0503020204020204" pitchFamily="34" charset="-122"/>
                          <a:sym typeface="Arial" pitchFamily="34" charset="0"/>
                        </a:rPr>
                        <a:t>2</a:t>
                      </a:r>
                      <a:endParaRPr lang="zh-CN" altLang="en-US" sz="1600" b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endParaRPr>
                    </a:p>
                  </a:txBody>
                  <a:tcPr marL="118820" marR="118820" marT="59411" marB="594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25F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b="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endParaRPr>
                    </a:p>
                  </a:txBody>
                  <a:tcPr marL="118820" marR="118820" marT="59411" marB="594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25F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b="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endParaRPr>
                    </a:p>
                  </a:txBody>
                  <a:tcPr marL="118820" marR="118820" marT="59411" marB="594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25F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b="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endParaRPr>
                    </a:p>
                  </a:txBody>
                  <a:tcPr marL="118820" marR="118820" marT="59411" marB="594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25F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2586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0">
                          <a:solidFill>
                            <a:schemeClr val="tx1"/>
                          </a:solidFill>
                          <a:latin typeface="Arial" pitchFamily="34" charset="0"/>
                          <a:ea typeface="微软雅黑" panose="020B0503020204020204" pitchFamily="34" charset="-122"/>
                          <a:sym typeface="Arial" pitchFamily="34" charset="0"/>
                        </a:rPr>
                        <a:t>产品</a:t>
                      </a:r>
                      <a:r>
                        <a:rPr lang="en-US" altLang="zh-CN" sz="1600" b="0">
                          <a:solidFill>
                            <a:schemeClr val="tx1"/>
                          </a:solidFill>
                          <a:latin typeface="Arial" pitchFamily="34" charset="0"/>
                          <a:ea typeface="微软雅黑" panose="020B0503020204020204" pitchFamily="34" charset="-122"/>
                          <a:sym typeface="Arial" pitchFamily="34" charset="0"/>
                        </a:rPr>
                        <a:t>3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endParaRPr>
                    </a:p>
                  </a:txBody>
                  <a:tcPr marL="118820" marR="118820" marT="59411" marB="594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b="0" dirty="0">
                        <a:solidFill>
                          <a:schemeClr val="tx1"/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endParaRPr>
                    </a:p>
                  </a:txBody>
                  <a:tcPr marL="118820" marR="118820" marT="59411" marB="594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b="0" dirty="0">
                        <a:solidFill>
                          <a:schemeClr val="tx1"/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endParaRPr>
                    </a:p>
                  </a:txBody>
                  <a:tcPr marL="118820" marR="118820" marT="59411" marB="594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b="0" dirty="0">
                        <a:solidFill>
                          <a:schemeClr val="tx1"/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endParaRPr>
                    </a:p>
                  </a:txBody>
                  <a:tcPr marL="118820" marR="118820" marT="59411" marB="594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2586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微软雅黑" panose="020B0503020204020204" pitchFamily="34" charset="-122"/>
                          <a:sym typeface="Arial" pitchFamily="34" charset="0"/>
                        </a:rPr>
                        <a:t>产品</a:t>
                      </a:r>
                      <a:r>
                        <a:rPr lang="en-US" altLang="zh-CN" sz="1600" b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微软雅黑" panose="020B0503020204020204" pitchFamily="34" charset="-122"/>
                          <a:sym typeface="Arial" pitchFamily="34" charset="0"/>
                        </a:rPr>
                        <a:t>4</a:t>
                      </a:r>
                      <a:endParaRPr lang="zh-CN" altLang="en-US" sz="1600" b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endParaRPr>
                    </a:p>
                  </a:txBody>
                  <a:tcPr marL="118820" marR="118820" marT="59411" marB="594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7B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b="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endParaRPr>
                    </a:p>
                  </a:txBody>
                  <a:tcPr marL="118820" marR="118820" marT="59411" marB="594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7B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b="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endParaRPr>
                    </a:p>
                  </a:txBody>
                  <a:tcPr marL="118820" marR="118820" marT="59411" marB="594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7B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b="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endParaRPr>
                    </a:p>
                  </a:txBody>
                  <a:tcPr marL="118820" marR="118820" marT="59411" marB="594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7B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2586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0">
                          <a:solidFill>
                            <a:schemeClr val="tx1"/>
                          </a:solidFill>
                          <a:latin typeface="Arial" pitchFamily="34" charset="0"/>
                          <a:ea typeface="微软雅黑" panose="020B0503020204020204" pitchFamily="34" charset="-122"/>
                          <a:sym typeface="Arial" pitchFamily="34" charset="0"/>
                        </a:rPr>
                        <a:t>产品</a:t>
                      </a:r>
                      <a:r>
                        <a:rPr lang="en-US" altLang="zh-CN" sz="1600" b="0">
                          <a:solidFill>
                            <a:schemeClr val="tx1"/>
                          </a:solidFill>
                          <a:latin typeface="Arial" pitchFamily="34" charset="0"/>
                          <a:ea typeface="微软雅黑" panose="020B0503020204020204" pitchFamily="34" charset="-122"/>
                          <a:sym typeface="Arial" pitchFamily="34" charset="0"/>
                        </a:rPr>
                        <a:t>5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endParaRPr>
                    </a:p>
                  </a:txBody>
                  <a:tcPr marL="118820" marR="118820" marT="59411" marB="594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b="0" dirty="0">
                        <a:solidFill>
                          <a:schemeClr val="tx1"/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endParaRPr>
                    </a:p>
                  </a:txBody>
                  <a:tcPr marL="118820" marR="118820" marT="59411" marB="594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b="0" dirty="0">
                        <a:solidFill>
                          <a:schemeClr val="tx1"/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endParaRPr>
                    </a:p>
                  </a:txBody>
                  <a:tcPr marL="118820" marR="118820" marT="59411" marB="594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b="0" dirty="0">
                        <a:solidFill>
                          <a:schemeClr val="tx1"/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endParaRPr>
                    </a:p>
                  </a:txBody>
                  <a:tcPr marL="118820" marR="118820" marT="59411" marB="594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2586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微软雅黑" panose="020B0503020204020204" pitchFamily="34" charset="-122"/>
                          <a:sym typeface="Arial" pitchFamily="34" charset="0"/>
                        </a:rPr>
                        <a:t>产品</a:t>
                      </a:r>
                      <a:r>
                        <a:rPr lang="en-US" altLang="zh-CN" sz="1600" b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微软雅黑" panose="020B0503020204020204" pitchFamily="34" charset="-122"/>
                          <a:sym typeface="Arial" pitchFamily="34" charset="0"/>
                        </a:rPr>
                        <a:t>6</a:t>
                      </a:r>
                      <a:endParaRPr lang="zh-CN" altLang="en-US" sz="1600" b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endParaRPr>
                    </a:p>
                  </a:txBody>
                  <a:tcPr marL="118820" marR="118820" marT="59411" marB="594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b="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endParaRPr>
                    </a:p>
                  </a:txBody>
                  <a:tcPr marL="118820" marR="118820" marT="59411" marB="594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b="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endParaRPr>
                    </a:p>
                  </a:txBody>
                  <a:tcPr marL="118820" marR="118820" marT="59411" marB="594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b="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endParaRPr>
                    </a:p>
                  </a:txBody>
                  <a:tcPr marL="118820" marR="118820" marT="59411" marB="594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8438767" y="5230785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延迟付</a:t>
            </a: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3714114" y="180946"/>
            <a:ext cx="1980029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企业财务通预测</a:t>
            </a:r>
            <a:endParaRPr lang="zh-CN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381375" y="497573"/>
            <a:ext cx="2379663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16" name="Line 6"/>
          <p:cNvSpPr>
            <a:spLocks noChangeShapeType="1"/>
          </p:cNvSpPr>
          <p:nvPr/>
        </p:nvSpPr>
        <p:spPr bwMode="auto">
          <a:xfrm>
            <a:off x="0" y="380098"/>
            <a:ext cx="3671734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Line 7"/>
          <p:cNvSpPr>
            <a:spLocks noChangeShapeType="1"/>
          </p:cNvSpPr>
          <p:nvPr/>
        </p:nvSpPr>
        <p:spPr bwMode="auto">
          <a:xfrm>
            <a:off x="5447281" y="380098"/>
            <a:ext cx="3696719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775470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-9525" y="-9525"/>
            <a:ext cx="9153525" cy="5151438"/>
          </a:xfrm>
          <a:prstGeom prst="rect">
            <a:avLst/>
          </a:prstGeom>
          <a:solidFill>
            <a:srgbClr val="000000">
              <a:alpha val="88000"/>
            </a:srgbClr>
          </a:solidFill>
          <a:ln w="9525">
            <a:noFill/>
            <a:miter lim="800000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111125" y="146050"/>
            <a:ext cx="8912225" cy="4876800"/>
          </a:xfrm>
          <a:prstGeom prst="rect">
            <a:avLst/>
          </a:prstGeom>
          <a:noFill/>
          <a:ln w="6350">
            <a:solidFill>
              <a:srgbClr val="88714E"/>
            </a:solidFill>
            <a:miter lim="800000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076" name="Group 4"/>
          <p:cNvGrpSpPr/>
          <p:nvPr/>
        </p:nvGrpSpPr>
        <p:grpSpPr>
          <a:xfrm>
            <a:off x="2133600" y="2008188"/>
            <a:ext cx="4876800" cy="0"/>
            <a:chOff x="0" y="0"/>
            <a:chExt cx="3072" cy="0"/>
          </a:xfrm>
        </p:grpSpPr>
        <p:sp>
          <p:nvSpPr>
            <p:cNvPr id="3086" name="Line 5"/>
            <p:cNvSpPr>
              <a:spLocks noChangeShapeType="1"/>
            </p:cNvSpPr>
            <p:nvPr/>
          </p:nvSpPr>
          <p:spPr bwMode="auto">
            <a:xfrm rot="10800000" flipV="1">
              <a:off x="1767" y="0"/>
              <a:ext cx="1305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7" name="Line 6"/>
            <p:cNvSpPr>
              <a:spLocks noChangeShapeType="1"/>
            </p:cNvSpPr>
            <p:nvPr/>
          </p:nvSpPr>
          <p:spPr bwMode="auto">
            <a:xfrm rot="10800000" flipV="1">
              <a:off x="0" y="0"/>
              <a:ext cx="1305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77" name="Rectangle 7"/>
          <p:cNvSpPr>
            <a:spLocks noChangeArrowheads="1"/>
          </p:cNvSpPr>
          <p:nvPr/>
        </p:nvSpPr>
        <p:spPr bwMode="auto">
          <a:xfrm>
            <a:off x="2724550" y="2133600"/>
            <a:ext cx="3693319" cy="7386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4800" b="1">
                <a:solidFill>
                  <a:srgbClr val="8871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谢谢您的观看</a:t>
            </a:r>
            <a:endParaRPr lang="zh-CN" altLang="zh-CN" sz="4800" b="1">
              <a:solidFill>
                <a:srgbClr val="8871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9" name="Text Box 9"/>
          <p:cNvSpPr txBox="1">
            <a:spLocks noChangeArrowheads="1"/>
          </p:cNvSpPr>
          <p:nvPr/>
        </p:nvSpPr>
        <p:spPr bwMode="auto">
          <a:xfrm>
            <a:off x="4225925" y="1820863"/>
            <a:ext cx="723275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FFFFFF"/>
                </a:solidFill>
              </a:rPr>
              <a:t>201X</a:t>
            </a:r>
            <a:endParaRPr lang="zh-CN" altLang="zh-CN">
              <a:solidFill>
                <a:srgbClr val="FFFFFF"/>
              </a:solidFill>
            </a:endParaRPr>
          </a:p>
        </p:txBody>
      </p:sp>
      <p:grpSp>
        <p:nvGrpSpPr>
          <p:cNvPr id="3080" name="Group 10"/>
          <p:cNvGrpSpPr/>
          <p:nvPr/>
        </p:nvGrpSpPr>
        <p:grpSpPr>
          <a:xfrm>
            <a:off x="2133600" y="3189288"/>
            <a:ext cx="4876800" cy="0"/>
            <a:chOff x="0" y="0"/>
            <a:chExt cx="3072" cy="0"/>
          </a:xfrm>
        </p:grpSpPr>
        <p:sp>
          <p:nvSpPr>
            <p:cNvPr id="3083" name="Line 11"/>
            <p:cNvSpPr>
              <a:spLocks noChangeShapeType="1"/>
            </p:cNvSpPr>
            <p:nvPr/>
          </p:nvSpPr>
          <p:spPr bwMode="auto">
            <a:xfrm rot="10800000" flipV="1">
              <a:off x="1767" y="0"/>
              <a:ext cx="1305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4" name="Line 12"/>
            <p:cNvSpPr>
              <a:spLocks noChangeShapeType="1"/>
            </p:cNvSpPr>
            <p:nvPr/>
          </p:nvSpPr>
          <p:spPr bwMode="auto">
            <a:xfrm rot="10800000" flipV="1">
              <a:off x="0" y="0"/>
              <a:ext cx="1305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5" name="Line 13"/>
            <p:cNvSpPr>
              <a:spLocks noChangeShapeType="1"/>
            </p:cNvSpPr>
            <p:nvPr/>
          </p:nvSpPr>
          <p:spPr bwMode="auto">
            <a:xfrm rot="10800000" flipV="1">
              <a:off x="1354" y="0"/>
              <a:ext cx="374" cy="0"/>
            </a:xfrm>
            <a:prstGeom prst="line">
              <a:avLst/>
            </a:prstGeom>
            <a:noFill/>
            <a:ln w="6350">
              <a:solidFill>
                <a:srgbClr val="88714E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81" name="Freeform 14"/>
          <p:cNvSpPr/>
          <p:nvPr/>
        </p:nvSpPr>
        <p:spPr bwMode="auto">
          <a:xfrm>
            <a:off x="4189413" y="1212850"/>
            <a:ext cx="762000" cy="377825"/>
          </a:xfrm>
          <a:custGeom>
            <a:avLst/>
            <a:gdLst>
              <a:gd name="T0" fmla="*/ 0 w 1463"/>
              <a:gd name="T1" fmla="*/ 730 h 730"/>
              <a:gd name="T2" fmla="*/ 733 w 1463"/>
              <a:gd name="T3" fmla="*/ 0 h 730"/>
              <a:gd name="T4" fmla="*/ 1463 w 1463"/>
              <a:gd name="T5" fmla="*/ 730 h 730"/>
              <a:gd name="T6" fmla="*/ 0 60000 65536"/>
              <a:gd name="T7" fmla="*/ 0 60000 65536"/>
              <a:gd name="T8" fmla="*/ 0 60000 65536"/>
              <a:gd name="T9" fmla="*/ 0 w 1463"/>
              <a:gd name="T10" fmla="*/ 0 h 730"/>
              <a:gd name="T11" fmla="*/ 1463 w 1463"/>
              <a:gd name="T12" fmla="*/ 730 h 7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63" h="730">
                <a:moveTo>
                  <a:pt x="0" y="730"/>
                </a:moveTo>
                <a:lnTo>
                  <a:pt x="733" y="0"/>
                </a:lnTo>
                <a:lnTo>
                  <a:pt x="1463" y="730"/>
                </a:lnTo>
              </a:path>
            </a:pathLst>
          </a:custGeom>
          <a:noFill/>
          <a:ln w="9525">
            <a:solidFill>
              <a:srgbClr val="333333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82" name="Freeform 15"/>
          <p:cNvSpPr/>
          <p:nvPr/>
        </p:nvSpPr>
        <p:spPr bwMode="auto">
          <a:xfrm rot="10800000">
            <a:off x="4189413" y="3565525"/>
            <a:ext cx="762000" cy="377825"/>
          </a:xfrm>
          <a:custGeom>
            <a:avLst/>
            <a:gdLst>
              <a:gd name="T0" fmla="*/ 0 w 1463"/>
              <a:gd name="T1" fmla="*/ 730 h 730"/>
              <a:gd name="T2" fmla="*/ 733 w 1463"/>
              <a:gd name="T3" fmla="*/ 0 h 730"/>
              <a:gd name="T4" fmla="*/ 1463 w 1463"/>
              <a:gd name="T5" fmla="*/ 730 h 730"/>
              <a:gd name="T6" fmla="*/ 0 60000 65536"/>
              <a:gd name="T7" fmla="*/ 0 60000 65536"/>
              <a:gd name="T8" fmla="*/ 0 60000 65536"/>
              <a:gd name="T9" fmla="*/ 0 w 1463"/>
              <a:gd name="T10" fmla="*/ 0 h 730"/>
              <a:gd name="T11" fmla="*/ 1463 w 1463"/>
              <a:gd name="T12" fmla="*/ 730 h 7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63" h="730">
                <a:moveTo>
                  <a:pt x="0" y="730"/>
                </a:moveTo>
                <a:lnTo>
                  <a:pt x="733" y="0"/>
                </a:lnTo>
                <a:lnTo>
                  <a:pt x="1463" y="730"/>
                </a:lnTo>
              </a:path>
            </a:pathLst>
          </a:custGeom>
          <a:noFill/>
          <a:ln w="9525">
            <a:solidFill>
              <a:srgbClr val="333333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438456" y="2807289"/>
            <a:ext cx="4352915" cy="31810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dist"/>
            <a:r>
              <a:rPr lang="en-US" altLang="zh-CN" sz="1467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BUSINESS PLAN POWERPOINT TEMPLATE</a:t>
            </a:r>
            <a:endParaRPr lang="zh-CN" altLang="en-US" sz="1467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439961" y="5232400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延迟付</a:t>
            </a:r>
          </a:p>
        </p:txBody>
      </p:sp>
    </p:spTree>
    <p:extLst>
      <p:ext uri="{BB962C8B-B14F-4D97-AF65-F5344CB8AC3E}">
        <p14:creationId xmlns:p14="http://schemas.microsoft.com/office/powerpoint/2010/main" val="70223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8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9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8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9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3077" grpId="0"/>
      <p:bldP spid="3079" grpId="0"/>
      <p:bldP spid="3081" grpId="0" animBg="1"/>
      <p:bldP spid="3082" grpId="0" animBg="1"/>
      <p:bldP spid="16" grpId="0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2.0.50727.5485"/>
  <p:tag name="AS_OS" val="Microsoft Windows NT 6.1.7601 Service Pack 1"/>
  <p:tag name="AS_RELEASE_DATE" val="2018.04.09"/>
  <p:tag name="AS_TITLE" val="Aspose.Slides for .NET 2.0"/>
  <p:tag name="AS_VERSION" val="18.4"/>
  <p:tag name="ISPRING_PRESENTATION_TITLE" val="1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默认设计模板">
  <a:themeElements>
    <a:clrScheme name="1_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默认设计模板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1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1407</Words>
  <Application>Microsoft Macintosh PowerPoint</Application>
  <PresentationFormat>自定义</PresentationFormat>
  <Paragraphs>295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36" baseType="lpstr">
      <vt:lpstr>微软雅黑</vt:lpstr>
      <vt:lpstr>FontAwesome</vt:lpstr>
      <vt:lpstr>Arial</vt:lpstr>
      <vt:lpstr>Calibri</vt:lpstr>
      <vt:lpstr>Gill Sans</vt:lpstr>
      <vt:lpstr>Tahoma</vt:lpstr>
      <vt:lpstr>Wingdings</vt:lpstr>
      <vt:lpstr>默认设计模板</vt:lpstr>
      <vt:lpstr>1_默认设计模板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风云办公</Manager>
  <Company>上海剑姬网络科技有限公司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风云办公PPT模板</dc:title>
  <dc:creator>风云办公</dc:creator>
  <cp:keywords>风云办公</cp:keywords>
  <dc:description>风云办公 http://www.ppt118.com</dc:description>
  <cp:lastModifiedBy>Chen Jiawen</cp:lastModifiedBy>
  <cp:revision>29</cp:revision>
  <dcterms:created xsi:type="dcterms:W3CDTF">2015-06-22T07:54:15Z</dcterms:created>
  <dcterms:modified xsi:type="dcterms:W3CDTF">2020-01-28T13:54:32Z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  <property fmtid="{D5CDD505-2E9C-101B-9397-08002B2CF9AE}" pid="3" name="Version">
    <vt:r8>1</vt:r8>
  </property>
</Properties>
</file>